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82" r:id="rId22"/>
    <p:sldId id="283" r:id="rId23"/>
    <p:sldId id="284" r:id="rId24"/>
    <p:sldId id="331" r:id="rId25"/>
    <p:sldId id="332" r:id="rId26"/>
    <p:sldId id="333" r:id="rId27"/>
    <p:sldId id="334" r:id="rId28"/>
    <p:sldId id="285" r:id="rId29"/>
    <p:sldId id="286" r:id="rId30"/>
    <p:sldId id="276" r:id="rId31"/>
    <p:sldId id="278" r:id="rId32"/>
    <p:sldId id="324" r:id="rId33"/>
    <p:sldId id="287" r:id="rId34"/>
    <p:sldId id="290" r:id="rId35"/>
    <p:sldId id="295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23" r:id="rId45"/>
    <p:sldId id="302" r:id="rId46"/>
    <p:sldId id="303" r:id="rId47"/>
    <p:sldId id="307" r:id="rId48"/>
    <p:sldId id="305" r:id="rId49"/>
    <p:sldId id="304" r:id="rId50"/>
    <p:sldId id="306" r:id="rId51"/>
    <p:sldId id="308" r:id="rId52"/>
    <p:sldId id="309" r:id="rId53"/>
    <p:sldId id="310" r:id="rId54"/>
    <p:sldId id="311" r:id="rId55"/>
    <p:sldId id="337" r:id="rId56"/>
    <p:sldId id="338" r:id="rId57"/>
    <p:sldId id="312" r:id="rId58"/>
    <p:sldId id="313" r:id="rId59"/>
    <p:sldId id="314" r:id="rId60"/>
    <p:sldId id="315" r:id="rId61"/>
    <p:sldId id="316" r:id="rId62"/>
    <p:sldId id="335" r:id="rId63"/>
    <p:sldId id="318" r:id="rId64"/>
    <p:sldId id="321" r:id="rId65"/>
    <p:sldId id="320" r:id="rId66"/>
    <p:sldId id="322" r:id="rId67"/>
    <p:sldId id="325" r:id="rId68"/>
    <p:sldId id="326" r:id="rId69"/>
    <p:sldId id="327" r:id="rId70"/>
    <p:sldId id="328" r:id="rId71"/>
    <p:sldId id="329" r:id="rId72"/>
    <p:sldId id="330" r:id="rId73"/>
    <p:sldId id="336" r:id="rId74"/>
    <p:sldId id="319" r:id="rId75"/>
    <p:sldId id="279" r:id="rId76"/>
    <p:sldId id="288" r:id="rId77"/>
    <p:sldId id="289" r:id="rId78"/>
    <p:sldId id="280" r:id="rId7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96313-4D51-734C-A045-AC108D2E8E3C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0392-1EBE-5249-9E88-C7055DE0EE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Ajouter</a:t>
            </a:r>
            <a:r>
              <a:rPr lang="en-US" dirty="0"/>
              <a:t> ref et lien animations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50392-1EBE-5249-9E88-C7055DE0EED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81E7-F672-F141-BE1A-70088584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C3F167-3CF0-5B4E-AE4F-4DBFF6A21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BDCB8-2186-2849-A3D6-3ABB5CF4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BB266-8067-0245-B67B-04B569D4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DCC13-7722-A04B-9241-F716010C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AAB19-9349-BE49-BDF2-3D557AF4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69B25D-595B-A74C-8715-4C959CE5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844AE-5CD2-864A-B384-2D515729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3817E-2F7C-584D-A7BA-0081B02A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14EB1-C784-E34E-B87E-A7D5BFCD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59DEF4-E45E-C84E-BF2A-7F84EAA71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AB72CC-21B3-8844-91D5-5AB31FB7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0DD59-122A-A142-BC09-4396DECB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F39EE-1EC6-6043-B40F-4F199B5A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CD05A-DA05-2B44-8CBF-39BCAB0C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278B9-8FDC-F647-A553-381D751E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712D8-D45D-9848-89CB-A77A5B76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56B6B-8B26-FA45-AAC0-B6EB89AD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8E4DFE-A6A8-1E45-8EE2-28E93FE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FBD38-5936-354D-8152-0263A1FD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5A3B7-3B37-DD4E-8078-AD973A11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A091D-2531-204D-863C-1DCADC3C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93DB35-48A9-7D49-8D9A-4859E9BB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46E3C-E724-A14B-AB8F-3FA27D4A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AFDA79-ED1D-4B4B-96B8-4342A53A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77CD6-4FCA-C04B-857A-09CB9663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23349-9AF4-C348-A2F7-D642DD41E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14E298-B00C-1C4F-96B0-30704A0D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10F09C-918C-A346-B398-93C2151F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6B0682-7C2F-B842-9831-CAEF3CB3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C6593F-0417-4D48-A5EC-897A12A4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5AA72-5EE0-3C4C-A389-4871DB3D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86E35C-C266-5F4C-96C5-D8B8C31FE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384872-B2D1-0A49-9B24-7CC02B5D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A7C11C-B8E2-A240-AD57-8A43A6F26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A8E7A5-F768-E548-917C-C7C684D1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6E4B8D-78DB-9243-A566-486C3089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27802C-1895-F142-A6B1-6935F64D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4517B8-7728-004A-B94F-9925ABBF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71A11-20A2-0740-8ED0-11F5D396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63FC02-9B91-F244-BF41-65237749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487027-DB9A-2B4D-85A4-07F2CB87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7C65E8-9F29-C24A-A486-5A32925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2FB099-F156-2447-864E-18666D17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2D991C-249E-C64F-BE78-5191CE0C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1B67E9-BA6A-254C-AD7E-217FCD37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73FA8-3D04-0D47-B339-86D67B39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D71A3-EFA8-8546-89FD-21E10E5F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3BB8CB-533F-E04C-B21E-70A425DCF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400BA0-9FB8-3649-967E-BFAF6E4E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FACE67-C784-9646-99D3-951D9AF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9DF8D3-67E0-4342-88A8-4E58C236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FA73B-AC5B-A345-A166-DB5E1F56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5DD6D2-0C3B-6A4A-B1C7-303A0A73A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CBF573-64FA-834C-8D03-5AD114F0F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524C82-04E8-EE4F-AF2F-2E7A5F9A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381D8F-9C63-CB47-A5BF-CCA0094A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CB81C-9B54-CF47-B75F-B94C0C94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9A3659-C66D-544B-A6EB-B680B893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96425-58A5-924C-8C14-2F4FA8BA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24838-93C7-774E-A2A0-61C7D699A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A8FAC-507D-9641-AE8C-668B20BAC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B3B76-27AE-C248-BFB2-968564851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animation/range2-8-robots-without-chirality.html" TargetMode="External"/><Relationship Id="rId2" Type="http://schemas.openxmlformats.org/officeDocument/2006/relationships/hyperlink" Target="animation/range2-7-robots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281/zenodo.3606387" TargetMode="External"/><Relationship Id="rId5" Type="http://schemas.openxmlformats.org/officeDocument/2006/relationships/hyperlink" Target="https://doi.org/10.5281/zenodo.2625730" TargetMode="External"/><Relationship Id="rId4" Type="http://schemas.openxmlformats.org/officeDocument/2006/relationships/hyperlink" Target="https://dblp.org/pid/135/630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A3FA5-CF3B-ED4A-927D-7EE33A577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Exploring</a:t>
            </a:r>
            <a:r>
              <a:rPr lang="fr-FR" dirty="0"/>
              <a:t> an </a:t>
            </a:r>
            <a:r>
              <a:rPr lang="fr-FR" dirty="0" err="1"/>
              <a:t>Infinite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few </a:t>
            </a:r>
            <a:r>
              <a:rPr lang="fr-FR" dirty="0" err="1"/>
              <a:t>Weak</a:t>
            </a:r>
            <a:r>
              <a:rPr lang="fr-FR" dirty="0"/>
              <a:t> Robots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19FC89-AD6E-FD4C-B1C9-931FDC180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Stéphane Devismes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66D896-D598-AC4F-A5D3-9E1B92FE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5349875"/>
            <a:ext cx="1773545" cy="1087610"/>
          </a:xfrm>
          <a:prstGeom prst="rect">
            <a:avLst/>
          </a:prstGeom>
        </p:spPr>
      </p:pic>
      <p:pic>
        <p:nvPicPr>
          <p:cNvPr id="5" name="Image 4" descr="verimag.pdf">
            <a:extLst>
              <a:ext uri="{FF2B5EF4-FFF2-40B4-BE49-F238E27FC236}">
                <a16:creationId xmlns:a16="http://schemas.microsoft.com/office/drawing/2014/main" id="{24912183-C1E2-CB45-A229-18488479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32" y="5349875"/>
            <a:ext cx="1413202" cy="10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Parchemin vertical 6">
                <a:extLst>
                  <a:ext uri="{FF2B5EF4-FFF2-40B4-BE49-F238E27FC236}">
                    <a16:creationId xmlns:a16="http://schemas.microsoft.com/office/drawing/2014/main" id="{F14A5CBC-2C30-1741-95BD-66499FECE72A}"/>
                  </a:ext>
                </a:extLst>
              </p:cNvPr>
              <p:cNvSpPr/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 finite visibility range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</a:t>
                </a:r>
                <a:r>
                  <a:rPr lang="en-US" b="1" dirty="0">
                    <a:solidFill>
                      <a:schemeClr val="tx1"/>
                    </a:solidFill>
                  </a:rPr>
                  <a:t>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7" name="Parchemin vertical 6">
                <a:extLst>
                  <a:ext uri="{FF2B5EF4-FFF2-40B4-BE49-F238E27FC236}">
                    <a16:creationId xmlns:a16="http://schemas.microsoft.com/office/drawing/2014/main" id="{F14A5CBC-2C30-1741-95BD-66499FECE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visibility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0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4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archemin vertical 101">
            <a:extLst>
              <a:ext uri="{FF2B5EF4-FFF2-40B4-BE49-F238E27FC236}">
                <a16:creationId xmlns:a16="http://schemas.microsoft.com/office/drawing/2014/main" id="{8B6B65DB-ADCA-D24B-B679-2D83DE8AAB7A}"/>
              </a:ext>
            </a:extLst>
          </p:cNvPr>
          <p:cNvSpPr/>
          <p:nvPr/>
        </p:nvSpPr>
        <p:spPr>
          <a:xfrm>
            <a:off x="5703868" y="5287804"/>
            <a:ext cx="5924438" cy="9858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However, </a:t>
            </a:r>
            <a:r>
              <a:rPr lang="en-US" b="1" dirty="0">
                <a:solidFill>
                  <a:schemeClr val="tx1"/>
                </a:solidFill>
              </a:rPr>
              <a:t>exclusiveness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two robots are simultaneously at the same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two robots traverse the same edge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43657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no compass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D81B97-C1B7-274A-918E-25E9D96CFB1F}"/>
              </a:ext>
            </a:extLst>
          </p:cNvPr>
          <p:cNvGrpSpPr/>
          <p:nvPr/>
        </p:nvGrpSpPr>
        <p:grpSpPr>
          <a:xfrm>
            <a:off x="450798" y="2433552"/>
            <a:ext cx="2642923" cy="2519370"/>
            <a:chOff x="5636687" y="3233652"/>
            <a:chExt cx="2642923" cy="2519370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CC01978F-4DA7-794A-B8FE-9E3C2E2CA61D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8A228A0-1B06-0E43-9113-0D12B3BA75F5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A1BB232E-36B6-504D-990B-1A1040D38CC7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497EC8D7-D3C2-6044-BC88-BB9E200AC69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6BE47F6-BDFC-A848-AC89-9FCB3AA9F78D}"/>
                </a:ext>
              </a:extLst>
            </p:cNvPr>
            <p:cNvCxnSpPr>
              <a:cxnSpLocks/>
              <a:stCxn id="88" idx="6"/>
              <a:endCxn id="89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BFEAB717-FC30-5E48-A2ED-57042A6884EA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57402FCF-4FB8-964F-9F8C-9B7DCF2C7819}"/>
                </a:ext>
              </a:extLst>
            </p:cNvPr>
            <p:cNvCxnSpPr>
              <a:cxnSpLocks/>
              <a:stCxn id="88" idx="4"/>
              <a:endCxn id="95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78B783D2-28AB-B34B-9611-BF51434BC11D}"/>
                </a:ext>
              </a:extLst>
            </p:cNvPr>
            <p:cNvCxnSpPr>
              <a:cxnSpLocks/>
              <a:stCxn id="81" idx="4"/>
              <a:endCxn id="88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1D77280-6BC4-3E4D-9117-562D8EF41E54}"/>
              </a:ext>
            </a:extLst>
          </p:cNvPr>
          <p:cNvGrpSpPr/>
          <p:nvPr/>
        </p:nvGrpSpPr>
        <p:grpSpPr>
          <a:xfrm>
            <a:off x="3322397" y="2426408"/>
            <a:ext cx="2642923" cy="2519370"/>
            <a:chOff x="5636687" y="3233652"/>
            <a:chExt cx="2642923" cy="25193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62B6CE1-4403-E641-829F-E41C04943465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EF1619D-BAC3-624E-966A-F87052E327DF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366A48D-582C-F14B-9339-0B471FAAAE1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CABE1B3-8052-A04C-BD80-A0CB74842BE2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6B2DD10-AF1B-CE48-921C-D99381DB8935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CAC1FBF9-5477-0047-9662-0AFAB314F39B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21AFE76-A59F-144E-A170-87E6E5207EE2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C320D75-EA14-6748-B785-2A2AE16994E4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B67CA35-701A-0B4F-B416-276B35486D57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456164-D7B1-9D4D-911E-996504161B93}"/>
              </a:ext>
            </a:extLst>
          </p:cNvPr>
          <p:cNvGrpSpPr/>
          <p:nvPr/>
        </p:nvGrpSpPr>
        <p:grpSpPr>
          <a:xfrm>
            <a:off x="6193996" y="2433552"/>
            <a:ext cx="2642923" cy="2519370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728C7EC-BFBC-7C4C-A48C-606A5554091C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78D30D5-3028-3043-B825-4336C236EE2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EC07864-3A9A-9446-8344-71126D517A5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A89A982-E62E-764F-83EC-F2CA60639C7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B4309E3-9398-2444-B9FD-92443CDC083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7033E10-4B7D-6249-8670-CE2B30698E2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0E8283B-1180-734E-AEED-3C0D2EEDC2F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EFD7314-A93B-D14B-B4F7-DF1ECE0E08DF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E81525-7CF2-8A47-9607-5CFC29E31400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ED9FA0D-4E91-1149-9639-50B171419730}"/>
              </a:ext>
            </a:extLst>
          </p:cNvPr>
          <p:cNvGrpSpPr/>
          <p:nvPr/>
        </p:nvGrpSpPr>
        <p:grpSpPr>
          <a:xfrm>
            <a:off x="9024826" y="2426408"/>
            <a:ext cx="2642923" cy="2519370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21B70CF-745D-204F-A63E-3006F2C7D6A7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D4263E8-2CA2-324D-87E8-F1E00CA56D2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1CE1183-8DE1-1F4F-BF3E-0A5E20C15548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0547D95-A40C-9F4B-B504-05E5894F3D1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3889D9E-77EA-3F4C-962B-5D47438FB095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C17FAD2-8246-2641-97EE-52F81B97AC57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CD53800-07FF-0B45-ACAD-98881A867BE3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E0F4F4C-50B1-3448-A7F3-DDDE067F17C3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98281E2-1B84-1E4A-966A-0F1F84BAFC21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19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u="sng" dirty="0">
                <a:solidFill>
                  <a:srgbClr val="FF0000"/>
                </a:solidFill>
              </a:rPr>
              <a:t>may have</a:t>
            </a:r>
            <a:r>
              <a:rPr lang="en-US" dirty="0">
                <a:solidFill>
                  <a:srgbClr val="FF0000"/>
                </a:solidFill>
              </a:rPr>
              <a:t> a common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456164-D7B1-9D4D-911E-996504161B93}"/>
              </a:ext>
            </a:extLst>
          </p:cNvPr>
          <p:cNvGrpSpPr/>
          <p:nvPr/>
        </p:nvGrpSpPr>
        <p:grpSpPr>
          <a:xfrm>
            <a:off x="4774538" y="2589963"/>
            <a:ext cx="2642923" cy="2519370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728C7EC-BFBC-7C4C-A48C-606A5554091C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78D30D5-3028-3043-B825-4336C236EE2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EC07864-3A9A-9446-8344-71126D517A5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A89A982-E62E-764F-83EC-F2CA60639C7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B4309E3-9398-2444-B9FD-92443CDC083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7033E10-4B7D-6249-8670-CE2B30698E2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0E8283B-1180-734E-AEED-3C0D2EEDC2F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EFD7314-A93B-D14B-B4F7-DF1ECE0E08DF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E81525-7CF2-8A47-9607-5CFC29E31400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39EEF226-7E52-884C-BF5C-98B116B211CE}"/>
              </a:ext>
            </a:extLst>
          </p:cNvPr>
          <p:cNvSpPr/>
          <p:nvPr/>
        </p:nvSpPr>
        <p:spPr>
          <a:xfrm>
            <a:off x="6163822" y="2541919"/>
            <a:ext cx="1163053" cy="1419726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u="sng" dirty="0">
                <a:solidFill>
                  <a:srgbClr val="FF0000"/>
                </a:solidFill>
              </a:rPr>
              <a:t>may have</a:t>
            </a:r>
            <a:r>
              <a:rPr lang="en-US" dirty="0">
                <a:solidFill>
                  <a:srgbClr val="FF0000"/>
                </a:solidFill>
              </a:rPr>
              <a:t> a common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0970D40-B3B7-B845-9513-9EB2F9311437}"/>
              </a:ext>
            </a:extLst>
          </p:cNvPr>
          <p:cNvGrpSpPr/>
          <p:nvPr/>
        </p:nvGrpSpPr>
        <p:grpSpPr>
          <a:xfrm>
            <a:off x="2416348" y="2529888"/>
            <a:ext cx="2642923" cy="2567414"/>
            <a:chOff x="4774538" y="2541919"/>
            <a:chExt cx="2642923" cy="256741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0456164-D7B1-9D4D-911E-996504161B93}"/>
                </a:ext>
              </a:extLst>
            </p:cNvPr>
            <p:cNvGrpSpPr/>
            <p:nvPr/>
          </p:nvGrpSpPr>
          <p:grpSpPr>
            <a:xfrm>
              <a:off x="4774538" y="2589963"/>
              <a:ext cx="2642923" cy="2519370"/>
              <a:chOff x="5636687" y="3233652"/>
              <a:chExt cx="2642923" cy="2519370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728C7EC-BFBC-7C4C-A48C-606A5554091C}"/>
                  </a:ext>
                </a:extLst>
              </p:cNvPr>
              <p:cNvSpPr/>
              <p:nvPr/>
            </p:nvSpPr>
            <p:spPr>
              <a:xfrm>
                <a:off x="6759173" y="3233652"/>
                <a:ext cx="371475" cy="371475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078D30D5-3028-3043-B825-4336C236EE28}"/>
                  </a:ext>
                </a:extLst>
              </p:cNvPr>
              <p:cNvSpPr/>
              <p:nvPr/>
            </p:nvSpPr>
            <p:spPr>
              <a:xfrm>
                <a:off x="5636687" y="4364832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DEC07864-3A9A-9446-8344-71126D517A5E}"/>
                  </a:ext>
                </a:extLst>
              </p:cNvPr>
              <p:cNvSpPr/>
              <p:nvPr/>
            </p:nvSpPr>
            <p:spPr>
              <a:xfrm>
                <a:off x="6754410" y="4357607"/>
                <a:ext cx="371475" cy="37147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000000"/>
                  </a:highlight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7A89A982-E62E-764F-83EC-F2CA60639C70}"/>
                  </a:ext>
                </a:extLst>
              </p:cNvPr>
              <p:cNvSpPr/>
              <p:nvPr/>
            </p:nvSpPr>
            <p:spPr>
              <a:xfrm>
                <a:off x="7908135" y="4356434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1B4309E3-9398-2444-B9FD-92443CDC0839}"/>
                  </a:ext>
                </a:extLst>
              </p:cNvPr>
              <p:cNvSpPr/>
              <p:nvPr/>
            </p:nvSpPr>
            <p:spPr>
              <a:xfrm>
                <a:off x="6749643" y="5381547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C7033E10-4B7D-6249-8670-CE2B30698E2C}"/>
                  </a:ext>
                </a:extLst>
              </p:cNvPr>
              <p:cNvCxnSpPr>
                <a:cxnSpLocks/>
                <a:stCxn id="30" idx="6"/>
                <a:endCxn id="31" idx="2"/>
              </p:cNvCxnSpPr>
              <p:nvPr/>
            </p:nvCxnSpPr>
            <p:spPr>
              <a:xfrm flipV="1">
                <a:off x="7125885" y="4542172"/>
                <a:ext cx="782250" cy="1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0E8283B-1180-734E-AEED-3C0D2EEDC2F4}"/>
                  </a:ext>
                </a:extLst>
              </p:cNvPr>
              <p:cNvCxnSpPr>
                <a:cxnSpLocks/>
                <a:stCxn id="29" idx="6"/>
                <a:endCxn id="30" idx="2"/>
              </p:cNvCxnSpPr>
              <p:nvPr/>
            </p:nvCxnSpPr>
            <p:spPr>
              <a:xfrm flipV="1">
                <a:off x="6008162" y="4543345"/>
                <a:ext cx="746248" cy="7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4EFD7314-A93B-D14B-B4F7-DF1ECE0E08DF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>
              <a:xfrm flipH="1">
                <a:off x="6935381" y="4729082"/>
                <a:ext cx="4767" cy="6524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2E81525-7CF2-8A47-9607-5CFC29E31400}"/>
                  </a:ext>
                </a:extLst>
              </p:cNvPr>
              <p:cNvCxnSpPr>
                <a:cxnSpLocks/>
                <a:stCxn id="28" idx="4"/>
                <a:endCxn id="30" idx="0"/>
              </p:cNvCxnSpPr>
              <p:nvPr/>
            </p:nvCxnSpPr>
            <p:spPr>
              <a:xfrm flipH="1">
                <a:off x="6940148" y="3605127"/>
                <a:ext cx="4763" cy="752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9EEF226-7E52-884C-BF5C-98B116B211CE}"/>
                </a:ext>
              </a:extLst>
            </p:cNvPr>
            <p:cNvSpPr/>
            <p:nvPr/>
          </p:nvSpPr>
          <p:spPr>
            <a:xfrm>
              <a:off x="6163822" y="2541919"/>
              <a:ext cx="1163053" cy="1419726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67B4BF-CD37-2941-ABAF-7B82AC52B0B4}"/>
              </a:ext>
            </a:extLst>
          </p:cNvPr>
          <p:cNvGrpSpPr/>
          <p:nvPr/>
        </p:nvGrpSpPr>
        <p:grpSpPr>
          <a:xfrm>
            <a:off x="6096002" y="2577932"/>
            <a:ext cx="2642923" cy="2567414"/>
            <a:chOff x="4774538" y="2541919"/>
            <a:chExt cx="2642923" cy="256741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05BC691-B325-D94D-8526-7F30C85F07E4}"/>
                </a:ext>
              </a:extLst>
            </p:cNvPr>
            <p:cNvGrpSpPr/>
            <p:nvPr/>
          </p:nvGrpSpPr>
          <p:grpSpPr>
            <a:xfrm>
              <a:off x="4774538" y="2589963"/>
              <a:ext cx="2642923" cy="2519370"/>
              <a:chOff x="5636687" y="3233652"/>
              <a:chExt cx="2642923" cy="251937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7D31268-9151-2349-B66A-D828F6EAF8B3}"/>
                  </a:ext>
                </a:extLst>
              </p:cNvPr>
              <p:cNvSpPr/>
              <p:nvPr/>
            </p:nvSpPr>
            <p:spPr>
              <a:xfrm>
                <a:off x="6759173" y="3233652"/>
                <a:ext cx="371475" cy="371475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12DEF302-2D22-2446-8E44-53EFCD489238}"/>
                  </a:ext>
                </a:extLst>
              </p:cNvPr>
              <p:cNvSpPr/>
              <p:nvPr/>
            </p:nvSpPr>
            <p:spPr>
              <a:xfrm>
                <a:off x="5636687" y="4364832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518F2E10-6192-8849-8397-6A29EDE449A3}"/>
                  </a:ext>
                </a:extLst>
              </p:cNvPr>
              <p:cNvSpPr/>
              <p:nvPr/>
            </p:nvSpPr>
            <p:spPr>
              <a:xfrm>
                <a:off x="6754410" y="4357607"/>
                <a:ext cx="371475" cy="37147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000000"/>
                  </a:highlight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F8468810-7D7F-CF49-B580-0687AAE3073A}"/>
                  </a:ext>
                </a:extLst>
              </p:cNvPr>
              <p:cNvSpPr/>
              <p:nvPr/>
            </p:nvSpPr>
            <p:spPr>
              <a:xfrm>
                <a:off x="7908135" y="4356434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A6882AD2-56EE-4744-856E-3AF688E593E1}"/>
                  </a:ext>
                </a:extLst>
              </p:cNvPr>
              <p:cNvSpPr/>
              <p:nvPr/>
            </p:nvSpPr>
            <p:spPr>
              <a:xfrm>
                <a:off x="6749643" y="5381547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81BC1323-2A96-4043-B233-4118EBC17902}"/>
                  </a:ext>
                </a:extLst>
              </p:cNvPr>
              <p:cNvCxnSpPr>
                <a:cxnSpLocks/>
                <a:stCxn id="23" idx="6"/>
                <a:endCxn id="24" idx="2"/>
              </p:cNvCxnSpPr>
              <p:nvPr/>
            </p:nvCxnSpPr>
            <p:spPr>
              <a:xfrm flipV="1">
                <a:off x="7125885" y="4542172"/>
                <a:ext cx="782250" cy="1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2A36BF7D-36D4-6C40-920F-23DA21D6FF56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 flipV="1">
                <a:off x="6008162" y="4543345"/>
                <a:ext cx="746248" cy="7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6041DE4B-F153-2144-97F0-DA61C9038EF3}"/>
                  </a:ext>
                </a:extLst>
              </p:cNvPr>
              <p:cNvCxnSpPr>
                <a:cxnSpLocks/>
                <a:stCxn id="23" idx="4"/>
                <a:endCxn id="25" idx="0"/>
              </p:cNvCxnSpPr>
              <p:nvPr/>
            </p:nvCxnSpPr>
            <p:spPr>
              <a:xfrm flipH="1">
                <a:off x="6935381" y="4729082"/>
                <a:ext cx="4767" cy="6524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2B45A2B6-19A2-4D4B-8824-5A52AC023DEF}"/>
                  </a:ext>
                </a:extLst>
              </p:cNvPr>
              <p:cNvCxnSpPr>
                <a:cxnSpLocks/>
                <a:stCxn id="21" idx="4"/>
                <a:endCxn id="23" idx="0"/>
              </p:cNvCxnSpPr>
              <p:nvPr/>
            </p:nvCxnSpPr>
            <p:spPr>
              <a:xfrm flipH="1">
                <a:off x="6940148" y="3605127"/>
                <a:ext cx="4763" cy="752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9B2A8A46-2F63-B34B-AFB5-B6D3F8442119}"/>
                </a:ext>
              </a:extLst>
            </p:cNvPr>
            <p:cNvSpPr/>
            <p:nvPr/>
          </p:nvSpPr>
          <p:spPr>
            <a:xfrm>
              <a:off x="6163822" y="2541919"/>
              <a:ext cx="1163053" cy="1419726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947EBAF4-20E0-9C46-8304-2EF919B69E21}"/>
              </a:ext>
            </a:extLst>
          </p:cNvPr>
          <p:cNvSpPr/>
          <p:nvPr/>
        </p:nvSpPr>
        <p:spPr>
          <a:xfrm>
            <a:off x="8262675" y="3635541"/>
            <a:ext cx="577516" cy="58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38276DE-9A12-CE4C-8750-07CB912451F2}"/>
              </a:ext>
            </a:extLst>
          </p:cNvPr>
          <p:cNvSpPr/>
          <p:nvPr/>
        </p:nvSpPr>
        <p:spPr>
          <a:xfrm>
            <a:off x="2300897" y="3603585"/>
            <a:ext cx="577516" cy="58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7BF3C4C-ECB2-9947-B278-8395BD9792FB}"/>
              </a:ext>
            </a:extLst>
          </p:cNvPr>
          <p:cNvSpPr/>
          <p:nvPr/>
        </p:nvSpPr>
        <p:spPr>
          <a:xfrm>
            <a:off x="7054201" y="3340052"/>
            <a:ext cx="914400" cy="914400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D3B5136-862B-004D-9FB5-559A937CF27A}"/>
              </a:ext>
            </a:extLst>
          </p:cNvPr>
          <p:cNvSpPr/>
          <p:nvPr/>
        </p:nvSpPr>
        <p:spPr>
          <a:xfrm rot="16200000">
            <a:off x="3117401" y="3335386"/>
            <a:ext cx="914400" cy="914400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A11971E-A12A-B540-A3A8-795ACA52AB3A}"/>
                  </a:ext>
                </a:extLst>
              </p:cNvPr>
              <p:cNvSpPr txBox="1"/>
              <p:nvPr/>
            </p:nvSpPr>
            <p:spPr>
              <a:xfrm>
                <a:off x="7355805" y="3020855"/>
                <a:ext cx="82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A11971E-A12A-B540-A3A8-795ACA52A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05" y="3020855"/>
                <a:ext cx="821059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11A8C22-DF99-A14C-9887-3253A4C1FBEF}"/>
                  </a:ext>
                </a:extLst>
              </p:cNvPr>
              <p:cNvSpPr txBox="1"/>
              <p:nvPr/>
            </p:nvSpPr>
            <p:spPr>
              <a:xfrm>
                <a:off x="3059922" y="3000783"/>
                <a:ext cx="647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11A8C22-DF99-A14C-9887-3253A4C1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22" y="3000783"/>
                <a:ext cx="64793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chemin vertical 10">
            <a:extLst>
              <a:ext uri="{FF2B5EF4-FFF2-40B4-BE49-F238E27FC236}">
                <a16:creationId xmlns:a16="http://schemas.microsoft.com/office/drawing/2014/main" id="{A94D0FDF-BF26-4A40-BE56-774099D934A6}"/>
              </a:ext>
            </a:extLst>
          </p:cNvPr>
          <p:cNvSpPr/>
          <p:nvPr/>
        </p:nvSpPr>
        <p:spPr>
          <a:xfrm>
            <a:off x="8840191" y="4725828"/>
            <a:ext cx="2415129" cy="1121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study the impact of the common chirality on the task resolution </a:t>
            </a:r>
          </a:p>
        </p:txBody>
      </p:sp>
    </p:spTree>
    <p:extLst>
      <p:ext uri="{BB962C8B-B14F-4D97-AF65-F5344CB8AC3E}">
        <p14:creationId xmlns:p14="http://schemas.microsoft.com/office/powerpoint/2010/main" val="5337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688E4-5E68-2C47-A784-01944B1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weaknesses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A0D1F-C069-EE4F-B766-4C7C9C1DE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additional persistent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direct communication mean </a:t>
            </a:r>
            <a:r>
              <a:rPr lang="en-US" dirty="0"/>
              <a:t>(deaf mute)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whiteboard</a:t>
            </a:r>
            <a:r>
              <a:rPr lang="en-US" dirty="0"/>
              <a:t> on nodes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 err="1">
                <a:solidFill>
                  <a:srgbClr val="FF0000"/>
                </a:solidFill>
              </a:rPr>
              <a:t>peeble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B6E81-BEE4-2E4B-AF88-54396FD5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7CE9BB-CACC-AE4F-B18A-BD387A5E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1EC86-3A36-4F4F-9E09-50080B15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5415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Look-Compute-Move Cycles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94A1-40FF-194E-8C8A-DA2ABE5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9B595-8EC6-5043-B5C8-27EE20C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B72BC-5226-0A4A-99AD-0B5219AE3216}"/>
              </a:ext>
            </a:extLst>
          </p:cNvPr>
          <p:cNvGrpSpPr/>
          <p:nvPr/>
        </p:nvGrpSpPr>
        <p:grpSpPr>
          <a:xfrm>
            <a:off x="3581400" y="2372527"/>
            <a:ext cx="4674876" cy="3983823"/>
            <a:chOff x="1633682" y="2695098"/>
            <a:chExt cx="4237727" cy="389002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7A269AD-2774-7340-87D0-950708790F86}"/>
                </a:ext>
              </a:extLst>
            </p:cNvPr>
            <p:cNvSpPr/>
            <p:nvPr/>
          </p:nvSpPr>
          <p:spPr>
            <a:xfrm>
              <a:off x="1963545" y="428057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BC574EB-BDE1-E446-8DB3-F321562E7699}"/>
                </a:ext>
              </a:extLst>
            </p:cNvPr>
            <p:cNvSpPr/>
            <p:nvPr/>
          </p:nvSpPr>
          <p:spPr>
            <a:xfrm>
              <a:off x="2443729" y="428119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26D5742-71A5-5949-8B21-D68994B20E76}"/>
                </a:ext>
              </a:extLst>
            </p:cNvPr>
            <p:cNvSpPr/>
            <p:nvPr/>
          </p:nvSpPr>
          <p:spPr>
            <a:xfrm>
              <a:off x="2925112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7FD872E-DF62-0741-ABC6-37FCBF49B1E4}"/>
                </a:ext>
              </a:extLst>
            </p:cNvPr>
            <p:cNvSpPr/>
            <p:nvPr/>
          </p:nvSpPr>
          <p:spPr>
            <a:xfrm>
              <a:off x="3375311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6972517-10E2-F04D-AD4B-7CD742F3F7C0}"/>
                </a:ext>
              </a:extLst>
            </p:cNvPr>
            <p:cNvSpPr/>
            <p:nvPr/>
          </p:nvSpPr>
          <p:spPr>
            <a:xfrm>
              <a:off x="3859769" y="427711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B7A78C-A661-1D43-A232-E7FBDCFC4E57}"/>
                </a:ext>
              </a:extLst>
            </p:cNvPr>
            <p:cNvSpPr/>
            <p:nvPr/>
          </p:nvSpPr>
          <p:spPr>
            <a:xfrm>
              <a:off x="4359831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FB00377-0DD9-1141-A39B-0A72A66D4108}"/>
                </a:ext>
              </a:extLst>
            </p:cNvPr>
            <p:cNvSpPr/>
            <p:nvPr/>
          </p:nvSpPr>
          <p:spPr>
            <a:xfrm>
              <a:off x="4869596" y="427331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7FB939-DAD3-604C-B682-976B0CBE4414}"/>
                </a:ext>
              </a:extLst>
            </p:cNvPr>
            <p:cNvSpPr/>
            <p:nvPr/>
          </p:nvSpPr>
          <p:spPr>
            <a:xfrm>
              <a:off x="1961480" y="488736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E8A2A51-DB19-F542-B6EE-F6A929E9B2A8}"/>
                </a:ext>
              </a:extLst>
            </p:cNvPr>
            <p:cNvSpPr/>
            <p:nvPr/>
          </p:nvSpPr>
          <p:spPr>
            <a:xfrm>
              <a:off x="2441664" y="488797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CD8BA9-18B2-A24E-A6EF-FD5CB292DAAB}"/>
                </a:ext>
              </a:extLst>
            </p:cNvPr>
            <p:cNvSpPr/>
            <p:nvPr/>
          </p:nvSpPr>
          <p:spPr>
            <a:xfrm>
              <a:off x="2923047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F667ED7-E259-B549-88EF-D222900EFD70}"/>
                </a:ext>
              </a:extLst>
            </p:cNvPr>
            <p:cNvSpPr/>
            <p:nvPr/>
          </p:nvSpPr>
          <p:spPr>
            <a:xfrm>
              <a:off x="3373246" y="4887568"/>
              <a:ext cx="161010" cy="188562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611B6-7A71-604E-9557-B27D6BBB94F9}"/>
                </a:ext>
              </a:extLst>
            </p:cNvPr>
            <p:cNvSpPr/>
            <p:nvPr/>
          </p:nvSpPr>
          <p:spPr>
            <a:xfrm>
              <a:off x="3857704" y="4883901"/>
              <a:ext cx="161010" cy="1885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C9992AE-1D8E-3741-B5A1-71DD6DBC228D}"/>
                </a:ext>
              </a:extLst>
            </p:cNvPr>
            <p:cNvSpPr/>
            <p:nvPr/>
          </p:nvSpPr>
          <p:spPr>
            <a:xfrm>
              <a:off x="4357766" y="488330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EA0F315-B605-A54B-938A-9466CE38C535}"/>
                </a:ext>
              </a:extLst>
            </p:cNvPr>
            <p:cNvSpPr/>
            <p:nvPr/>
          </p:nvSpPr>
          <p:spPr>
            <a:xfrm>
              <a:off x="4867531" y="488009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8D3E38-671B-DC4C-94BD-966E661086B0}"/>
                </a:ext>
              </a:extLst>
            </p:cNvPr>
            <p:cNvSpPr/>
            <p:nvPr/>
          </p:nvSpPr>
          <p:spPr>
            <a:xfrm>
              <a:off x="1959416" y="54578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B803E4A-0048-ED4B-BE0E-B710D27A83D6}"/>
                </a:ext>
              </a:extLst>
            </p:cNvPr>
            <p:cNvSpPr/>
            <p:nvPr/>
          </p:nvSpPr>
          <p:spPr>
            <a:xfrm>
              <a:off x="2439600" y="545849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15FA43C-9676-EF45-8749-7D2936317F92}"/>
                </a:ext>
              </a:extLst>
            </p:cNvPr>
            <p:cNvSpPr/>
            <p:nvPr/>
          </p:nvSpPr>
          <p:spPr>
            <a:xfrm>
              <a:off x="2920983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74C3EBC-0000-6D43-802A-6E0CF205885A}"/>
                </a:ext>
              </a:extLst>
            </p:cNvPr>
            <p:cNvSpPr/>
            <p:nvPr/>
          </p:nvSpPr>
          <p:spPr>
            <a:xfrm>
              <a:off x="3371181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EEF0C19-E81D-074E-94F5-AF83AF73F3BB}"/>
                </a:ext>
              </a:extLst>
            </p:cNvPr>
            <p:cNvSpPr/>
            <p:nvPr/>
          </p:nvSpPr>
          <p:spPr>
            <a:xfrm>
              <a:off x="3855639" y="545442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4FA0704-FF21-104B-BF49-6200FB7FA148}"/>
                </a:ext>
              </a:extLst>
            </p:cNvPr>
            <p:cNvSpPr/>
            <p:nvPr/>
          </p:nvSpPr>
          <p:spPr>
            <a:xfrm>
              <a:off x="4355702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11A192B-6F87-174C-92F5-791307F353F7}"/>
                </a:ext>
              </a:extLst>
            </p:cNvPr>
            <p:cNvSpPr/>
            <p:nvPr/>
          </p:nvSpPr>
          <p:spPr>
            <a:xfrm>
              <a:off x="4865467" y="5450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6A3604B-7541-A04E-B958-B15E9BCBCAB3}"/>
                </a:ext>
              </a:extLst>
            </p:cNvPr>
            <p:cNvSpPr/>
            <p:nvPr/>
          </p:nvSpPr>
          <p:spPr>
            <a:xfrm>
              <a:off x="1957350" y="597764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8465DDC-6BA3-0840-9D93-B31F5750DBEE}"/>
                </a:ext>
              </a:extLst>
            </p:cNvPr>
            <p:cNvSpPr/>
            <p:nvPr/>
          </p:nvSpPr>
          <p:spPr>
            <a:xfrm>
              <a:off x="2437533" y="597825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306BED8-A73E-6741-9F06-0F6C48D974EB}"/>
                </a:ext>
              </a:extLst>
            </p:cNvPr>
            <p:cNvSpPr/>
            <p:nvPr/>
          </p:nvSpPr>
          <p:spPr>
            <a:xfrm>
              <a:off x="2918917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6E35F84-0D47-2B44-89EE-D2B88C7E61F9}"/>
                </a:ext>
              </a:extLst>
            </p:cNvPr>
            <p:cNvSpPr/>
            <p:nvPr/>
          </p:nvSpPr>
          <p:spPr>
            <a:xfrm>
              <a:off x="3369115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8B07BC7-BB18-504A-ABFD-CCC0F6EA574C}"/>
                </a:ext>
              </a:extLst>
            </p:cNvPr>
            <p:cNvSpPr/>
            <p:nvPr/>
          </p:nvSpPr>
          <p:spPr>
            <a:xfrm>
              <a:off x="3853573" y="597418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4FCBB96-DA6E-B345-A0E9-B089E73446DD}"/>
                </a:ext>
              </a:extLst>
            </p:cNvPr>
            <p:cNvSpPr/>
            <p:nvPr/>
          </p:nvSpPr>
          <p:spPr>
            <a:xfrm>
              <a:off x="4353636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65C193D-0C97-BE4D-BC96-120BF71E577D}"/>
                </a:ext>
              </a:extLst>
            </p:cNvPr>
            <p:cNvSpPr/>
            <p:nvPr/>
          </p:nvSpPr>
          <p:spPr>
            <a:xfrm>
              <a:off x="4863401" y="597037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84A54F3-9DBE-7645-A46E-6205BDB18221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2124555" y="437485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E457A5-F156-1846-A117-52FAE82C9C7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2122490" y="498164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9D9A48D-AAFF-4C45-8BBD-5AA8BF5CA61D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120426" y="555216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10C1B2D-84C3-4E45-8019-3BD7B3F2F52F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2118359" y="60719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F65013D-D344-BE45-9F1B-EE4BF031710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604738" y="4375066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2821CC3-CD21-A04D-96E5-E8EFB5BA339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3086122" y="4375066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E25A6D0-237C-9949-9B25-EB2ACD00C3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3536320" y="4371399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8DDE7B6-D565-A045-A6AC-D9F882746F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4020778" y="4370803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BEE81B1-6EEB-FC42-8117-7AB8E8ED1E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4520841" y="4367594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19F2B9E-AFE5-8E47-A402-5B6245B050CB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4518776" y="497437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68EE24F-B941-364E-A271-5FFF8D85150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4516711" y="554490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38ADA24-59DA-7F42-AEB4-B576151A153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4514645" y="606465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D0BC32B-3332-C346-8C3A-B5D38FF01E48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4018713" y="497758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7D544E6-981E-CE4B-8FB1-D34A498B7289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4016649" y="554811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D4C5CEF-E89A-F349-8ED8-77A2ED4B95F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4014583" y="606786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2E49BF-3146-4A4C-95CF-557B37836E31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3530125" y="606846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5A92B59-865D-544E-841E-194E47D42E4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3079926" y="607213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3FF05786-58D1-ED49-82F5-605DEE9276BE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2598543" y="607213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197890E-3EC7-3B44-B114-E3F3FB0E1972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600609" y="555237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52D972F4-7918-9E40-A971-998E40AC14C9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3081992" y="555237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62F2A1F-62DA-3540-BE14-C9D58B993D71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3532191" y="5548706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63CB9E1-5145-1641-BEA3-7E548496007D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3534255" y="497818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46B67D-80B1-8D4B-85E7-DCB70C3415C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3084057" y="498185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1F7FF37-D8A3-8641-8ECB-803B9FB00E2D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2602673" y="498185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A510418-D623-0843-A69F-444C084D3C3F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2041985" y="446914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E501882-59F2-2B40-8F0A-EC5168177605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2039921" y="5075924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38B7F87-16CE-F644-BDAC-4C8C6EC8136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2037855" y="5646448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3F93F0D-2BE8-E74A-A040-2F19C47AB03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2522169" y="446975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B9481D3-0124-3F48-BE44-D2B1C971680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2520105" y="5076536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B458BC3F-113F-8D43-9D8D-4778DAFED34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2518038" y="5647060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B9456AC-1366-7444-97AA-0D648A214D92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2999422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6AAC9D1-AC11-EF4E-91A0-5ACA72C57850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3001488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64FBEDB-2C4D-114A-B206-264EC5C53DCD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3003552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5469AF0-CACE-BD40-A36B-CEB2FB3B5BC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3453751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A82FB94-F559-9F41-A13A-90AAAE8418F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3451686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85FFBFB-678C-6E4E-89EF-8C97845BBEDB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3449620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A217C24-23D3-1246-B1BB-03D296F87FC9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3934078" y="5642987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EDF914D-27D3-934E-BEAB-61AE237F0299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3936144" y="5072463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7CADE06-66FB-FF48-9E0F-EC5AC58A9D54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3938209" y="446567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20EC995-4360-934A-A167-3121359C78B9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4438271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720C5C9-81B3-6742-A4C0-778ABB293A67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4436207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04A936E-12A5-3046-AFA7-21FEF00341A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4434141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242BE5A-09BF-F542-A40C-BC9C37E86F56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4943905" y="5639183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1C58A1A-807D-C54C-8B2B-D253A92E8736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4945972" y="5068659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CE053E8-A0BC-194F-B65A-EA168D84184B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4948036" y="4461875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4ECDD7E0-8A4C-DD48-B82F-B6936C4B9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5971" y="615121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D89ADA9-3904-E347-A61E-2B6191363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0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7DBCDA86-CF07-F945-A5D3-D60550343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537" y="616214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9A889298-2EE5-D840-8BC8-AEB896B9C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555" y="616631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7E7D9457-187B-5347-B084-90E40692C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3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1073D81-3FCB-6447-9574-030988EE5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587" y="61668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C0BD7E4-2E31-0C40-B920-61859D49CE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516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6ABE046-7AF1-4F4B-883A-308BCC87D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328" y="26950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CED843CD-7BAF-7544-A3C0-9380E82F7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3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770E1E46-FAF2-A54D-A1D9-90D5A2972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894" y="270603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8E0C2C5-BFB5-F74C-92BB-A09A93D43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912" y="271020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43DEA0D-F4D0-694D-9828-1D98DC94E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6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12A0AC7-9C66-B24E-B437-B9423A91F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944" y="271078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44A5D602-46C0-A040-BD9A-A34A76D9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873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EDD7C5A-4F2B-7C43-BC56-8F41C6FCE693}"/>
                </a:ext>
              </a:extLst>
            </p:cNvPr>
            <p:cNvCxnSpPr/>
            <p:nvPr/>
          </p:nvCxnSpPr>
          <p:spPr>
            <a:xfrm>
              <a:off x="1639878" y="437424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5B0C051-E398-2447-9B3B-7E1FAD3EC01D}"/>
                </a:ext>
              </a:extLst>
            </p:cNvPr>
            <p:cNvCxnSpPr/>
            <p:nvPr/>
          </p:nvCxnSpPr>
          <p:spPr>
            <a:xfrm>
              <a:off x="1638032" y="49732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0980E2AC-51D5-6E49-B185-766553C7B4BD}"/>
                </a:ext>
              </a:extLst>
            </p:cNvPr>
            <p:cNvCxnSpPr/>
            <p:nvPr/>
          </p:nvCxnSpPr>
          <p:spPr>
            <a:xfrm>
              <a:off x="1642307" y="55507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F33E82B-A615-0E4E-9999-952FEF2A9651}"/>
                </a:ext>
              </a:extLst>
            </p:cNvPr>
            <p:cNvCxnSpPr/>
            <p:nvPr/>
          </p:nvCxnSpPr>
          <p:spPr>
            <a:xfrm>
              <a:off x="1642307" y="60713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663CAC03-CDB4-154D-8830-B62C77988AC6}"/>
                </a:ext>
              </a:extLst>
            </p:cNvPr>
            <p:cNvCxnSpPr/>
            <p:nvPr/>
          </p:nvCxnSpPr>
          <p:spPr>
            <a:xfrm>
              <a:off x="5549807" y="4373636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EB84BDCC-7077-FD4B-95EF-BC458411DFAE}"/>
                </a:ext>
              </a:extLst>
            </p:cNvPr>
            <p:cNvCxnSpPr/>
            <p:nvPr/>
          </p:nvCxnSpPr>
          <p:spPr>
            <a:xfrm>
              <a:off x="5547961" y="497266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62A141C5-498C-AF4F-A370-420355BB75AE}"/>
                </a:ext>
              </a:extLst>
            </p:cNvPr>
            <p:cNvCxnSpPr/>
            <p:nvPr/>
          </p:nvCxnSpPr>
          <p:spPr>
            <a:xfrm>
              <a:off x="5552235" y="55501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0D4587A-9F82-D744-9862-BFCF88C87828}"/>
                </a:ext>
              </a:extLst>
            </p:cNvPr>
            <p:cNvCxnSpPr/>
            <p:nvPr/>
          </p:nvCxnSpPr>
          <p:spPr>
            <a:xfrm>
              <a:off x="5552235" y="607069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6FABAA3-440C-B84C-8595-D52F467161E3}"/>
                </a:ext>
              </a:extLst>
            </p:cNvPr>
            <p:cNvSpPr/>
            <p:nvPr/>
          </p:nvSpPr>
          <p:spPr>
            <a:xfrm>
              <a:off x="1957349" y="369841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269F91F-B255-2547-BA9A-999E3DE20FB8}"/>
                </a:ext>
              </a:extLst>
            </p:cNvPr>
            <p:cNvSpPr/>
            <p:nvPr/>
          </p:nvSpPr>
          <p:spPr>
            <a:xfrm>
              <a:off x="2437533" y="369902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0A496C-4F24-D64E-AB8F-952BD0B5045F}"/>
                </a:ext>
              </a:extLst>
            </p:cNvPr>
            <p:cNvSpPr/>
            <p:nvPr/>
          </p:nvSpPr>
          <p:spPr>
            <a:xfrm>
              <a:off x="2918916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68FFEA8-16A9-7B4B-9CBB-C45FFC8328D1}"/>
                </a:ext>
              </a:extLst>
            </p:cNvPr>
            <p:cNvSpPr/>
            <p:nvPr/>
          </p:nvSpPr>
          <p:spPr>
            <a:xfrm>
              <a:off x="3369115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738F0A5-5493-4C41-8BD1-80EA00ECB260}"/>
                </a:ext>
              </a:extLst>
            </p:cNvPr>
            <p:cNvSpPr/>
            <p:nvPr/>
          </p:nvSpPr>
          <p:spPr>
            <a:xfrm>
              <a:off x="3853573" y="369495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6C6F571-19BD-4146-851A-776F502C3D2B}"/>
                </a:ext>
              </a:extLst>
            </p:cNvPr>
            <p:cNvSpPr/>
            <p:nvPr/>
          </p:nvSpPr>
          <p:spPr>
            <a:xfrm>
              <a:off x="4353635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B7125FBB-E430-5F47-81D2-A487A3BE6F7C}"/>
                </a:ext>
              </a:extLst>
            </p:cNvPr>
            <p:cNvSpPr/>
            <p:nvPr/>
          </p:nvSpPr>
          <p:spPr>
            <a:xfrm>
              <a:off x="4863400" y="3691149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CFFAAE5-83A8-1F41-B834-C3C52ECB89F3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2118359" y="379269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A3CC5A7-93B1-CA41-A71B-B9A5F1B9D027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2598542" y="3792902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400B0888-3CDB-CE40-AF67-915E7831DBB5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3079926" y="3792902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91E3DB5B-6330-024C-98DB-88E0EE9DF28E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3530124" y="3789235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04DE4007-7539-7448-8BE3-0A80A277F1E8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4014582" y="3788639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5E4C2AE1-3D2A-484E-91DB-5D575ADDC0A8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4514645" y="3785430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5B48AA3B-8C3F-0743-943C-DF96B22BA57F}"/>
                </a:ext>
              </a:extLst>
            </p:cNvPr>
            <p:cNvCxnSpPr/>
            <p:nvPr/>
          </p:nvCxnSpPr>
          <p:spPr>
            <a:xfrm>
              <a:off x="1633682" y="379208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96464DB-3427-6243-8C8C-CD7A1F83A13A}"/>
                </a:ext>
              </a:extLst>
            </p:cNvPr>
            <p:cNvCxnSpPr/>
            <p:nvPr/>
          </p:nvCxnSpPr>
          <p:spPr>
            <a:xfrm>
              <a:off x="5543611" y="3791472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465BB4A-3E22-0E45-8CAB-A6CA5717BA8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4945971" y="3868497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82B62-6AE7-0C43-AC95-5E3AE229A704}"/>
                </a:ext>
              </a:extLst>
            </p:cNvPr>
            <p:cNvCxnSpPr>
              <a:cxnSpLocks/>
              <a:stCxn id="108" idx="4"/>
              <a:endCxn id="12" idx="0"/>
            </p:cNvCxnSpPr>
            <p:nvPr/>
          </p:nvCxnSpPr>
          <p:spPr>
            <a:xfrm>
              <a:off x="4434140" y="3882920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244717FC-9CA4-A94E-8103-28A1B4510D49}"/>
                </a:ext>
              </a:extLst>
            </p:cNvPr>
            <p:cNvCxnSpPr>
              <a:cxnSpLocks/>
              <a:stCxn id="107" idx="4"/>
              <a:endCxn id="11" idx="0"/>
            </p:cNvCxnSpPr>
            <p:nvPr/>
          </p:nvCxnSpPr>
          <p:spPr>
            <a:xfrm>
              <a:off x="3934078" y="3883515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04D40668-BA57-6F4D-A167-FFD61D0DFD1F}"/>
                </a:ext>
              </a:extLst>
            </p:cNvPr>
            <p:cNvCxnSpPr>
              <a:cxnSpLocks/>
              <a:stCxn id="106" idx="4"/>
              <a:endCxn id="10" idx="0"/>
            </p:cNvCxnSpPr>
            <p:nvPr/>
          </p:nvCxnSpPr>
          <p:spPr>
            <a:xfrm>
              <a:off x="3449620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4262C81-731C-7D41-8460-83E856CA1D58}"/>
                </a:ext>
              </a:extLst>
            </p:cNvPr>
            <p:cNvCxnSpPr>
              <a:cxnSpLocks/>
              <a:stCxn id="105" idx="4"/>
              <a:endCxn id="9" idx="0"/>
            </p:cNvCxnSpPr>
            <p:nvPr/>
          </p:nvCxnSpPr>
          <p:spPr>
            <a:xfrm>
              <a:off x="2999421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CA21DE82-A33E-6E4C-A5D9-89B55473FEC0}"/>
                </a:ext>
              </a:extLst>
            </p:cNvPr>
            <p:cNvCxnSpPr>
              <a:cxnSpLocks/>
              <a:stCxn id="104" idx="4"/>
              <a:endCxn id="8" idx="0"/>
            </p:cNvCxnSpPr>
            <p:nvPr/>
          </p:nvCxnSpPr>
          <p:spPr>
            <a:xfrm>
              <a:off x="2518038" y="3887588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E77D4EAB-A17E-F047-802E-976B1D99B115}"/>
                </a:ext>
              </a:extLst>
            </p:cNvPr>
            <p:cNvCxnSpPr>
              <a:cxnSpLocks/>
              <a:stCxn id="103" idx="4"/>
              <a:endCxn id="7" idx="0"/>
            </p:cNvCxnSpPr>
            <p:nvPr/>
          </p:nvCxnSpPr>
          <p:spPr>
            <a:xfrm>
              <a:off x="2037854" y="3886976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EC88CA37-866D-D942-A923-30DED3479BC7}"/>
                </a:ext>
              </a:extLst>
            </p:cNvPr>
            <p:cNvSpPr/>
            <p:nvPr/>
          </p:nvSpPr>
          <p:spPr>
            <a:xfrm>
              <a:off x="1961480" y="311811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A604228A-FE8A-B94C-A07A-2DE5C9C8F579}"/>
                </a:ext>
              </a:extLst>
            </p:cNvPr>
            <p:cNvSpPr/>
            <p:nvPr/>
          </p:nvSpPr>
          <p:spPr>
            <a:xfrm>
              <a:off x="2441664" y="311872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E37993EE-1FC6-ED48-A082-76E364DD2BFE}"/>
                </a:ext>
              </a:extLst>
            </p:cNvPr>
            <p:cNvSpPr/>
            <p:nvPr/>
          </p:nvSpPr>
          <p:spPr>
            <a:xfrm>
              <a:off x="2923047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C9B6CEF7-4180-2B41-AD1A-CFC8ED4D2FF7}"/>
                </a:ext>
              </a:extLst>
            </p:cNvPr>
            <p:cNvSpPr/>
            <p:nvPr/>
          </p:nvSpPr>
          <p:spPr>
            <a:xfrm>
              <a:off x="3373246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9E089AD-F68A-C349-AB63-9B5A8F73D13F}"/>
                </a:ext>
              </a:extLst>
            </p:cNvPr>
            <p:cNvSpPr/>
            <p:nvPr/>
          </p:nvSpPr>
          <p:spPr>
            <a:xfrm>
              <a:off x="3857704" y="311465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C47190D-5F63-3846-B380-AD5E6E43A25A}"/>
                </a:ext>
              </a:extLst>
            </p:cNvPr>
            <p:cNvSpPr/>
            <p:nvPr/>
          </p:nvSpPr>
          <p:spPr>
            <a:xfrm>
              <a:off x="4357766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FF6B48E-8C6F-CD4B-9D94-72EE358C3C9D}"/>
                </a:ext>
              </a:extLst>
            </p:cNvPr>
            <p:cNvSpPr/>
            <p:nvPr/>
          </p:nvSpPr>
          <p:spPr>
            <a:xfrm>
              <a:off x="4867531" y="311085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43EEE95E-884B-9A43-9E62-155A01D58BF2}"/>
                </a:ext>
              </a:extLst>
            </p:cNvPr>
            <p:cNvCxnSpPr>
              <a:stCxn id="140" idx="6"/>
              <a:endCxn id="141" idx="2"/>
            </p:cNvCxnSpPr>
            <p:nvPr/>
          </p:nvCxnSpPr>
          <p:spPr>
            <a:xfrm>
              <a:off x="2122490" y="321239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15F79BE-96D6-E74B-8C8C-BBEE8989D48A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602673" y="321260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36108675-8251-404A-B205-21770B25371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3084057" y="321260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3A7A8F6D-EEC3-9D46-8520-493B75500AA1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3534255" y="3208937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352730AF-5D21-5645-A38B-6A54DA6970FC}"/>
                </a:ext>
              </a:extLst>
            </p:cNvPr>
            <p:cNvCxnSpPr>
              <a:cxnSpLocks/>
              <a:stCxn id="144" idx="6"/>
              <a:endCxn id="145" idx="2"/>
            </p:cNvCxnSpPr>
            <p:nvPr/>
          </p:nvCxnSpPr>
          <p:spPr>
            <a:xfrm flipV="1">
              <a:off x="4018713" y="320834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810D99FB-8B5F-264D-A5C2-B97FEF0442A1}"/>
                </a:ext>
              </a:extLst>
            </p:cNvPr>
            <p:cNvCxnSpPr>
              <a:cxnSpLocks/>
              <a:stCxn id="146" idx="6"/>
              <a:endCxn id="197" idx="2"/>
            </p:cNvCxnSpPr>
            <p:nvPr/>
          </p:nvCxnSpPr>
          <p:spPr>
            <a:xfrm>
              <a:off x="5028541" y="320513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9BC5386-0962-8441-9E96-E7C5C56F8996}"/>
                </a:ext>
              </a:extLst>
            </p:cNvPr>
            <p:cNvCxnSpPr>
              <a:cxnSpLocks/>
            </p:cNvCxnSpPr>
            <p:nvPr/>
          </p:nvCxnSpPr>
          <p:spPr>
            <a:xfrm>
              <a:off x="1637813" y="321178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6769B006-8B82-E24D-A0CF-E2ED712098D9}"/>
                </a:ext>
              </a:extLst>
            </p:cNvPr>
            <p:cNvCxnSpPr>
              <a:cxnSpLocks/>
            </p:cNvCxnSpPr>
            <p:nvPr/>
          </p:nvCxnSpPr>
          <p:spPr>
            <a:xfrm>
              <a:off x="5547742" y="32111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4AC57C6C-6D20-AD4D-ABE9-6D48F04B7196}"/>
                </a:ext>
              </a:extLst>
            </p:cNvPr>
            <p:cNvCxnSpPr>
              <a:cxnSpLocks/>
              <a:stCxn id="146" idx="4"/>
              <a:endCxn id="109" idx="0"/>
            </p:cNvCxnSpPr>
            <p:nvPr/>
          </p:nvCxnSpPr>
          <p:spPr>
            <a:xfrm flipH="1">
              <a:off x="4943905" y="3299413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13B09092-144E-DC48-B462-7D6079FD082E}"/>
                </a:ext>
              </a:extLst>
            </p:cNvPr>
            <p:cNvCxnSpPr>
              <a:cxnSpLocks/>
              <a:stCxn id="145" idx="4"/>
              <a:endCxn id="108" idx="0"/>
            </p:cNvCxnSpPr>
            <p:nvPr/>
          </p:nvCxnSpPr>
          <p:spPr>
            <a:xfrm flipH="1">
              <a:off x="4434140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93B55B4-CBE5-2B44-9778-336F5213CCDC}"/>
                </a:ext>
              </a:extLst>
            </p:cNvPr>
            <p:cNvCxnSpPr>
              <a:cxnSpLocks/>
              <a:stCxn id="144" idx="4"/>
              <a:endCxn id="107" idx="0"/>
            </p:cNvCxnSpPr>
            <p:nvPr/>
          </p:nvCxnSpPr>
          <p:spPr>
            <a:xfrm flipH="1">
              <a:off x="3934078" y="3303217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08FCF69F-983F-5040-8BE3-6B649703CBAA}"/>
                </a:ext>
              </a:extLst>
            </p:cNvPr>
            <p:cNvCxnSpPr>
              <a:cxnSpLocks/>
              <a:stCxn id="143" idx="4"/>
              <a:endCxn id="106" idx="0"/>
            </p:cNvCxnSpPr>
            <p:nvPr/>
          </p:nvCxnSpPr>
          <p:spPr>
            <a:xfrm flipH="1">
              <a:off x="3449620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4E45BC26-7844-2F47-BAEA-E4400342A302}"/>
                </a:ext>
              </a:extLst>
            </p:cNvPr>
            <p:cNvCxnSpPr>
              <a:cxnSpLocks/>
              <a:stCxn id="142" idx="4"/>
              <a:endCxn id="105" idx="0"/>
            </p:cNvCxnSpPr>
            <p:nvPr/>
          </p:nvCxnSpPr>
          <p:spPr>
            <a:xfrm flipH="1">
              <a:off x="2999421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1B7EC1C-3053-F641-B442-182CB4218883}"/>
                </a:ext>
              </a:extLst>
            </p:cNvPr>
            <p:cNvCxnSpPr>
              <a:cxnSpLocks/>
              <a:stCxn id="141" idx="4"/>
              <a:endCxn id="104" idx="0"/>
            </p:cNvCxnSpPr>
            <p:nvPr/>
          </p:nvCxnSpPr>
          <p:spPr>
            <a:xfrm flipH="1">
              <a:off x="2518038" y="3307290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6C7BAACB-7952-FC44-8DD5-8B3993047EE4}"/>
                </a:ext>
              </a:extLst>
            </p:cNvPr>
            <p:cNvCxnSpPr>
              <a:cxnSpLocks/>
              <a:stCxn id="140" idx="4"/>
              <a:endCxn id="103" idx="0"/>
            </p:cNvCxnSpPr>
            <p:nvPr/>
          </p:nvCxnSpPr>
          <p:spPr>
            <a:xfrm flipH="1">
              <a:off x="2037854" y="3306678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0EE4A395-4F5C-E54B-AB69-24B5B4F7410F}"/>
                </a:ext>
              </a:extLst>
            </p:cNvPr>
            <p:cNvSpPr/>
            <p:nvPr/>
          </p:nvSpPr>
          <p:spPr>
            <a:xfrm>
              <a:off x="5393457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5C0437E-1AA5-BB43-855C-423BE85C969C}"/>
                </a:ext>
              </a:extLst>
            </p:cNvPr>
            <p:cNvSpPr/>
            <p:nvPr/>
          </p:nvSpPr>
          <p:spPr>
            <a:xfrm>
              <a:off x="5391392" y="488330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B266E44E-D73C-DA42-AFB8-54F81EB11FCF}"/>
                </a:ext>
              </a:extLst>
            </p:cNvPr>
            <p:cNvSpPr/>
            <p:nvPr/>
          </p:nvSpPr>
          <p:spPr>
            <a:xfrm>
              <a:off x="5389328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BB085F06-4A3F-4240-9CC3-2FE9D0295DAC}"/>
                </a:ext>
              </a:extLst>
            </p:cNvPr>
            <p:cNvSpPr/>
            <p:nvPr/>
          </p:nvSpPr>
          <p:spPr>
            <a:xfrm>
              <a:off x="5387262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9ED14FE0-D03A-CD42-821D-3C9FE5286386}"/>
                </a:ext>
              </a:extLst>
            </p:cNvPr>
            <p:cNvCxnSpPr>
              <a:cxnSpLocks/>
              <a:stCxn id="188" idx="4"/>
              <a:endCxn id="189" idx="0"/>
            </p:cNvCxnSpPr>
            <p:nvPr/>
          </p:nvCxnSpPr>
          <p:spPr>
            <a:xfrm flipH="1">
              <a:off x="5467766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DED9C911-2BEE-EF4B-8267-A67997793CE0}"/>
                </a:ext>
              </a:extLst>
            </p:cNvPr>
            <p:cNvCxnSpPr>
              <a:cxnSpLocks/>
              <a:stCxn id="187" idx="4"/>
              <a:endCxn id="188" idx="0"/>
            </p:cNvCxnSpPr>
            <p:nvPr/>
          </p:nvCxnSpPr>
          <p:spPr>
            <a:xfrm flipH="1">
              <a:off x="5469833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DECAFF0E-0A00-2B4B-A477-EAC00B26ADA7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5471897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B907D3BF-F522-AC4D-8BD5-B6FE8FA3EB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832" y="615441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226D6198-5673-0244-BA90-3ADD55DCB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189" y="269830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1A900665-6CDC-AD43-9E26-A0C2417F492D}"/>
                </a:ext>
              </a:extLst>
            </p:cNvPr>
            <p:cNvSpPr/>
            <p:nvPr/>
          </p:nvSpPr>
          <p:spPr>
            <a:xfrm>
              <a:off x="5387261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39A8AB17-15DD-9440-AA0F-72229AB0AAB5}"/>
                </a:ext>
              </a:extLst>
            </p:cNvPr>
            <p:cNvCxnSpPr>
              <a:cxnSpLocks/>
              <a:endCxn id="186" idx="0"/>
            </p:cNvCxnSpPr>
            <p:nvPr/>
          </p:nvCxnSpPr>
          <p:spPr>
            <a:xfrm>
              <a:off x="5469832" y="3871706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D74EBE7-85FC-B548-8A8C-76A0C9375CDE}"/>
                </a:ext>
              </a:extLst>
            </p:cNvPr>
            <p:cNvSpPr/>
            <p:nvPr/>
          </p:nvSpPr>
          <p:spPr>
            <a:xfrm>
              <a:off x="5391392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51B8D767-375B-D347-94FA-D39188752388}"/>
                </a:ext>
              </a:extLst>
            </p:cNvPr>
            <p:cNvCxnSpPr>
              <a:cxnSpLocks/>
              <a:stCxn id="197" idx="4"/>
              <a:endCxn id="195" idx="0"/>
            </p:cNvCxnSpPr>
            <p:nvPr/>
          </p:nvCxnSpPr>
          <p:spPr>
            <a:xfrm flipH="1">
              <a:off x="5467766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87AB3C73-0111-604C-A3AB-94C760899DF3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4518776" y="320513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8109F5D3-688F-5344-BD45-35F25B32D47F}"/>
                </a:ext>
              </a:extLst>
            </p:cNvPr>
            <p:cNvCxnSpPr>
              <a:cxnSpLocks/>
              <a:stCxn id="109" idx="6"/>
              <a:endCxn id="195" idx="2"/>
            </p:cNvCxnSpPr>
            <p:nvPr/>
          </p:nvCxnSpPr>
          <p:spPr>
            <a:xfrm>
              <a:off x="5024410" y="3785430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94EF6B7C-6434-8042-99A7-0C292F32A7AB}"/>
                </a:ext>
              </a:extLst>
            </p:cNvPr>
            <p:cNvCxnSpPr>
              <a:cxnSpLocks/>
              <a:stCxn id="13" idx="6"/>
              <a:endCxn id="186" idx="2"/>
            </p:cNvCxnSpPr>
            <p:nvPr/>
          </p:nvCxnSpPr>
          <p:spPr>
            <a:xfrm>
              <a:off x="5030606" y="4367594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9D0D7285-8548-5D41-BFFE-3DA2E99349E3}"/>
                </a:ext>
              </a:extLst>
            </p:cNvPr>
            <p:cNvCxnSpPr>
              <a:cxnSpLocks/>
              <a:stCxn id="20" idx="6"/>
              <a:endCxn id="187" idx="2"/>
            </p:cNvCxnSpPr>
            <p:nvPr/>
          </p:nvCxnSpPr>
          <p:spPr>
            <a:xfrm>
              <a:off x="5028541" y="4974377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C50B368F-F0ED-934F-8C6B-AD858DA450F1}"/>
                </a:ext>
              </a:extLst>
            </p:cNvPr>
            <p:cNvCxnSpPr>
              <a:cxnSpLocks/>
              <a:stCxn id="27" idx="6"/>
              <a:endCxn id="188" idx="2"/>
            </p:cNvCxnSpPr>
            <p:nvPr/>
          </p:nvCxnSpPr>
          <p:spPr>
            <a:xfrm>
              <a:off x="5026477" y="554490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D5A68B78-00C6-C845-95CB-8CBA19D0DA3C}"/>
                </a:ext>
              </a:extLst>
            </p:cNvPr>
            <p:cNvCxnSpPr>
              <a:cxnSpLocks/>
              <a:stCxn id="34" idx="6"/>
              <a:endCxn id="189" idx="2"/>
            </p:cNvCxnSpPr>
            <p:nvPr/>
          </p:nvCxnSpPr>
          <p:spPr>
            <a:xfrm>
              <a:off x="5024411" y="6064658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178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CFBF-3E11-A84D-A603-437ACB5D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Work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25228-C58A-D64D-BCEB-FD58CEC8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01/08/21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9AFD8-BA78-664D-B133-9AA33360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42D35-ADA4-CF41-8751-82429B8C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Pascal Lafourcade (@Pascalafourcade) | Twitter">
            <a:extLst>
              <a:ext uri="{FF2B5EF4-FFF2-40B4-BE49-F238E27FC236}">
                <a16:creationId xmlns:a16="http://schemas.microsoft.com/office/drawing/2014/main" id="{CD1F67B6-6D8B-DE49-BF25-ED09CFBD7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8" y="2191345"/>
            <a:ext cx="2475309" cy="24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ntin Bramas">
            <a:extLst>
              <a:ext uri="{FF2B5EF4-FFF2-40B4-BE49-F238E27FC236}">
                <a16:creationId xmlns:a16="http://schemas.microsoft.com/office/drawing/2014/main" id="{44476676-467B-4041-B985-49EC27F0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25" y="2191345"/>
            <a:ext cx="21717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547DA7-62A6-A34A-8A6E-CF4E8F017D36}"/>
              </a:ext>
            </a:extLst>
          </p:cNvPr>
          <p:cNvSpPr txBox="1"/>
          <p:nvPr/>
        </p:nvSpPr>
        <p:spPr>
          <a:xfrm>
            <a:off x="1659404" y="4810943"/>
            <a:ext cx="324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Pascal </a:t>
            </a:r>
            <a:r>
              <a:rPr lang="en-US" dirty="0" err="1"/>
              <a:t>Lafourcade</a:t>
            </a:r>
            <a:endParaRPr lang="en-US" dirty="0"/>
          </a:p>
          <a:p>
            <a:r>
              <a:rPr lang="en-US" dirty="0"/>
              <a:t>LIMOS, Univ. Clermont Auvergne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984822-7473-A045-9D4C-FD4A14DADDB5}"/>
              </a:ext>
            </a:extLst>
          </p:cNvPr>
          <p:cNvSpPr txBox="1"/>
          <p:nvPr/>
        </p:nvSpPr>
        <p:spPr>
          <a:xfrm>
            <a:off x="7592956" y="4810944"/>
            <a:ext cx="238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Quentin </a:t>
            </a:r>
            <a:r>
              <a:rPr lang="en-US" dirty="0" err="1"/>
              <a:t>Bramas</a:t>
            </a:r>
            <a:endParaRPr lang="en-US" dirty="0"/>
          </a:p>
          <a:p>
            <a:r>
              <a:rPr lang="en-US" dirty="0"/>
              <a:t>ICUBE, Univ. Strasbourg</a:t>
            </a:r>
          </a:p>
        </p:txBody>
      </p:sp>
    </p:spTree>
    <p:extLst>
      <p:ext uri="{BB962C8B-B14F-4D97-AF65-F5344CB8AC3E}">
        <p14:creationId xmlns:p14="http://schemas.microsoft.com/office/powerpoint/2010/main" val="51685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Look</a:t>
            </a:r>
            <a:r>
              <a:rPr lang="en-US" dirty="0"/>
              <a:t>-Compute-Move Cycles (here at distance 1)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94A1-40FF-194E-8C8A-DA2ABE5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9B595-8EC6-5043-B5C8-27EE20C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DB91C486-8565-A545-9D1E-9F9129E4ACC2}"/>
              </a:ext>
            </a:extLst>
          </p:cNvPr>
          <p:cNvGrpSpPr/>
          <p:nvPr/>
        </p:nvGrpSpPr>
        <p:grpSpPr>
          <a:xfrm>
            <a:off x="6555214" y="2878721"/>
            <a:ext cx="2642923" cy="2519370"/>
            <a:chOff x="5636687" y="3233652"/>
            <a:chExt cx="2642923" cy="2519370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2FA8C05E-C435-B34C-91F7-C7E572E8DB22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48ECE4D7-3063-3742-9E15-E6AC5C76D943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8CD97269-2804-7D48-A354-F11D437A3F0F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65F2540B-3319-A447-B1C5-E9A138B9E2BD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50513559-9B50-C142-AC34-167546C4E902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514E5AD4-A50C-1843-A66C-85655556CAC3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D13585D9-1853-2145-A4DB-50F02007A9C2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2F82C824-6ABB-AD40-AB5A-E5D60F769B55}"/>
                </a:ext>
              </a:extLst>
            </p:cNvPr>
            <p:cNvCxnSpPr>
              <a:cxnSpLocks/>
              <a:stCxn id="170" idx="4"/>
              <a:endCxn id="173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AE094F19-D50D-224D-BD04-E52D192C960D}"/>
                </a:ext>
              </a:extLst>
            </p:cNvPr>
            <p:cNvCxnSpPr>
              <a:cxnSpLocks/>
              <a:stCxn id="167" idx="4"/>
              <a:endCxn id="17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A5A4AAF2-5448-B246-8AF3-B8C1799CB504}"/>
              </a:ext>
            </a:extLst>
          </p:cNvPr>
          <p:cNvGrpSpPr/>
          <p:nvPr/>
        </p:nvGrpSpPr>
        <p:grpSpPr>
          <a:xfrm>
            <a:off x="2944304" y="2878721"/>
            <a:ext cx="2642923" cy="2519370"/>
            <a:chOff x="5636687" y="3233652"/>
            <a:chExt cx="2642923" cy="2519370"/>
          </a:xfrm>
        </p:grpSpPr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999B7D5A-1356-0644-B492-8C56AD7DD1F4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C1F4069A-2498-6444-AA83-12BBD99F8CB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75B7CD1F-012B-8646-86CF-D94D97A44A5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464D8D73-B8DB-0F48-8E85-A5E392682284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699E091-DCCB-384F-A052-0B2A5FA115D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DAD36E4F-9DE1-584C-ACBC-3AF8F35B9198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D2A015E7-2ED7-6C40-BC7F-C6084D19D1CE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86161C6-985C-D148-A828-5DE7A26079FD}"/>
                </a:ext>
              </a:extLst>
            </p:cNvPr>
            <p:cNvCxnSpPr>
              <a:cxnSpLocks/>
              <a:stCxn id="185" idx="4"/>
              <a:endCxn id="201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BBC9176-F3E8-B743-83AE-1B686B45E95C}"/>
                </a:ext>
              </a:extLst>
            </p:cNvPr>
            <p:cNvCxnSpPr>
              <a:cxnSpLocks/>
              <a:stCxn id="182" idx="4"/>
              <a:endCxn id="185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5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-Move Cycles (destination + color)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94A1-40FF-194E-8C8A-DA2ABE5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9B595-8EC6-5043-B5C8-27EE20C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2FA8C05E-C435-B34C-91F7-C7E572E8DB22}"/>
              </a:ext>
            </a:extLst>
          </p:cNvPr>
          <p:cNvSpPr/>
          <p:nvPr/>
        </p:nvSpPr>
        <p:spPr>
          <a:xfrm>
            <a:off x="7677700" y="287872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48ECE4D7-3063-3742-9E15-E6AC5C76D943}"/>
              </a:ext>
            </a:extLst>
          </p:cNvPr>
          <p:cNvSpPr/>
          <p:nvPr/>
        </p:nvSpPr>
        <p:spPr>
          <a:xfrm>
            <a:off x="6555214" y="4009901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CD97269-2804-7D48-A354-F11D437A3F0F}"/>
              </a:ext>
            </a:extLst>
          </p:cNvPr>
          <p:cNvSpPr/>
          <p:nvPr/>
        </p:nvSpPr>
        <p:spPr>
          <a:xfrm>
            <a:off x="7672937" y="4002676"/>
            <a:ext cx="371475" cy="37147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65F2540B-3319-A447-B1C5-E9A138B9E2BD}"/>
              </a:ext>
            </a:extLst>
          </p:cNvPr>
          <p:cNvSpPr/>
          <p:nvPr/>
        </p:nvSpPr>
        <p:spPr>
          <a:xfrm>
            <a:off x="8826662" y="4001503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50513559-9B50-C142-AC34-167546C4E902}"/>
              </a:ext>
            </a:extLst>
          </p:cNvPr>
          <p:cNvSpPr/>
          <p:nvPr/>
        </p:nvSpPr>
        <p:spPr>
          <a:xfrm>
            <a:off x="7668170" y="5026616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514E5AD4-A50C-1843-A66C-85655556CAC3}"/>
              </a:ext>
            </a:extLst>
          </p:cNvPr>
          <p:cNvCxnSpPr>
            <a:cxnSpLocks/>
            <a:stCxn id="170" idx="6"/>
            <a:endCxn id="172" idx="2"/>
          </p:cNvCxnSpPr>
          <p:nvPr/>
        </p:nvCxnSpPr>
        <p:spPr>
          <a:xfrm flipV="1">
            <a:off x="8044412" y="4187241"/>
            <a:ext cx="782250" cy="11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D13585D9-1853-2145-A4DB-50F02007A9C2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6926689" y="4188414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2F82C824-6ABB-AD40-AB5A-E5D60F769B55}"/>
              </a:ext>
            </a:extLst>
          </p:cNvPr>
          <p:cNvCxnSpPr>
            <a:cxnSpLocks/>
            <a:stCxn id="170" idx="4"/>
            <a:endCxn id="173" idx="0"/>
          </p:cNvCxnSpPr>
          <p:nvPr/>
        </p:nvCxnSpPr>
        <p:spPr>
          <a:xfrm flipH="1">
            <a:off x="7853908" y="4374151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AE094F19-D50D-224D-BD04-E52D192C960D}"/>
              </a:ext>
            </a:extLst>
          </p:cNvPr>
          <p:cNvCxnSpPr>
            <a:cxnSpLocks/>
            <a:stCxn id="167" idx="4"/>
            <a:endCxn id="170" idx="0"/>
          </p:cNvCxnSpPr>
          <p:nvPr/>
        </p:nvCxnSpPr>
        <p:spPr>
          <a:xfrm flipH="1">
            <a:off x="7858675" y="3250196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A5A4AAF2-5448-B246-8AF3-B8C1799CB504}"/>
              </a:ext>
            </a:extLst>
          </p:cNvPr>
          <p:cNvGrpSpPr/>
          <p:nvPr/>
        </p:nvGrpSpPr>
        <p:grpSpPr>
          <a:xfrm>
            <a:off x="2944304" y="2878721"/>
            <a:ext cx="2642923" cy="2519370"/>
            <a:chOff x="5636687" y="3233652"/>
            <a:chExt cx="2642923" cy="2519370"/>
          </a:xfrm>
        </p:grpSpPr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999B7D5A-1356-0644-B492-8C56AD7DD1F4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C1F4069A-2498-6444-AA83-12BBD99F8CB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75B7CD1F-012B-8646-86CF-D94D97A44A5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464D8D73-B8DB-0F48-8E85-A5E392682284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699E091-DCCB-384F-A052-0B2A5FA115D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DAD36E4F-9DE1-584C-ACBC-3AF8F35B9198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D2A015E7-2ED7-6C40-BC7F-C6084D19D1CE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86161C6-985C-D148-A828-5DE7A26079FD}"/>
                </a:ext>
              </a:extLst>
            </p:cNvPr>
            <p:cNvCxnSpPr>
              <a:cxnSpLocks/>
              <a:stCxn id="185" idx="4"/>
              <a:endCxn id="201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BBC9176-F3E8-B743-83AE-1B686B45E95C}"/>
                </a:ext>
              </a:extLst>
            </p:cNvPr>
            <p:cNvCxnSpPr>
              <a:cxnSpLocks/>
              <a:stCxn id="182" idx="4"/>
              <a:endCxn id="185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3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Cycles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94A1-40FF-194E-8C8A-DA2ABE5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9B595-8EC6-5043-B5C8-27EE20C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B72BC-5226-0A4A-99AD-0B5219AE3216}"/>
              </a:ext>
            </a:extLst>
          </p:cNvPr>
          <p:cNvGrpSpPr/>
          <p:nvPr/>
        </p:nvGrpSpPr>
        <p:grpSpPr>
          <a:xfrm>
            <a:off x="3581400" y="2372527"/>
            <a:ext cx="4674876" cy="3983823"/>
            <a:chOff x="1633682" y="2695098"/>
            <a:chExt cx="4237727" cy="389002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7A269AD-2774-7340-87D0-950708790F86}"/>
                </a:ext>
              </a:extLst>
            </p:cNvPr>
            <p:cNvSpPr/>
            <p:nvPr/>
          </p:nvSpPr>
          <p:spPr>
            <a:xfrm>
              <a:off x="1963545" y="428057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BC574EB-BDE1-E446-8DB3-F321562E7699}"/>
                </a:ext>
              </a:extLst>
            </p:cNvPr>
            <p:cNvSpPr/>
            <p:nvPr/>
          </p:nvSpPr>
          <p:spPr>
            <a:xfrm>
              <a:off x="2443729" y="428119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26D5742-71A5-5949-8B21-D68994B20E76}"/>
                </a:ext>
              </a:extLst>
            </p:cNvPr>
            <p:cNvSpPr/>
            <p:nvPr/>
          </p:nvSpPr>
          <p:spPr>
            <a:xfrm>
              <a:off x="2925112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7FD872E-DF62-0741-ABC6-37FCBF49B1E4}"/>
                </a:ext>
              </a:extLst>
            </p:cNvPr>
            <p:cNvSpPr/>
            <p:nvPr/>
          </p:nvSpPr>
          <p:spPr>
            <a:xfrm>
              <a:off x="3375311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6972517-10E2-F04D-AD4B-7CD742F3F7C0}"/>
                </a:ext>
              </a:extLst>
            </p:cNvPr>
            <p:cNvSpPr/>
            <p:nvPr/>
          </p:nvSpPr>
          <p:spPr>
            <a:xfrm>
              <a:off x="3859769" y="427711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B7A78C-A661-1D43-A232-E7FBDCFC4E57}"/>
                </a:ext>
              </a:extLst>
            </p:cNvPr>
            <p:cNvSpPr/>
            <p:nvPr/>
          </p:nvSpPr>
          <p:spPr>
            <a:xfrm>
              <a:off x="4359831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FB00377-0DD9-1141-A39B-0A72A66D4108}"/>
                </a:ext>
              </a:extLst>
            </p:cNvPr>
            <p:cNvSpPr/>
            <p:nvPr/>
          </p:nvSpPr>
          <p:spPr>
            <a:xfrm>
              <a:off x="4869596" y="427331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7FB939-DAD3-604C-B682-976B0CBE4414}"/>
                </a:ext>
              </a:extLst>
            </p:cNvPr>
            <p:cNvSpPr/>
            <p:nvPr/>
          </p:nvSpPr>
          <p:spPr>
            <a:xfrm>
              <a:off x="1961480" y="488736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E8A2A51-DB19-F542-B6EE-F6A929E9B2A8}"/>
                </a:ext>
              </a:extLst>
            </p:cNvPr>
            <p:cNvSpPr/>
            <p:nvPr/>
          </p:nvSpPr>
          <p:spPr>
            <a:xfrm>
              <a:off x="2441664" y="488797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CD8BA9-18B2-A24E-A6EF-FD5CB292DAAB}"/>
                </a:ext>
              </a:extLst>
            </p:cNvPr>
            <p:cNvSpPr/>
            <p:nvPr/>
          </p:nvSpPr>
          <p:spPr>
            <a:xfrm>
              <a:off x="2923047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F667ED7-E259-B549-88EF-D222900EFD70}"/>
                </a:ext>
              </a:extLst>
            </p:cNvPr>
            <p:cNvSpPr/>
            <p:nvPr/>
          </p:nvSpPr>
          <p:spPr>
            <a:xfrm>
              <a:off x="3373246" y="4887568"/>
              <a:ext cx="161010" cy="188562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611B6-7A71-604E-9557-B27D6BBB94F9}"/>
                </a:ext>
              </a:extLst>
            </p:cNvPr>
            <p:cNvSpPr/>
            <p:nvPr/>
          </p:nvSpPr>
          <p:spPr>
            <a:xfrm>
              <a:off x="3857704" y="4883901"/>
              <a:ext cx="161010" cy="18856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C9992AE-1D8E-3741-B5A1-71DD6DBC228D}"/>
                </a:ext>
              </a:extLst>
            </p:cNvPr>
            <p:cNvSpPr/>
            <p:nvPr/>
          </p:nvSpPr>
          <p:spPr>
            <a:xfrm>
              <a:off x="4357766" y="488330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EA0F315-B605-A54B-938A-9466CE38C535}"/>
                </a:ext>
              </a:extLst>
            </p:cNvPr>
            <p:cNvSpPr/>
            <p:nvPr/>
          </p:nvSpPr>
          <p:spPr>
            <a:xfrm>
              <a:off x="4867531" y="488009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8D3E38-671B-DC4C-94BD-966E661086B0}"/>
                </a:ext>
              </a:extLst>
            </p:cNvPr>
            <p:cNvSpPr/>
            <p:nvPr/>
          </p:nvSpPr>
          <p:spPr>
            <a:xfrm>
              <a:off x="1959416" y="54578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B803E4A-0048-ED4B-BE0E-B710D27A83D6}"/>
                </a:ext>
              </a:extLst>
            </p:cNvPr>
            <p:cNvSpPr/>
            <p:nvPr/>
          </p:nvSpPr>
          <p:spPr>
            <a:xfrm>
              <a:off x="2439600" y="545849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15FA43C-9676-EF45-8749-7D2936317F92}"/>
                </a:ext>
              </a:extLst>
            </p:cNvPr>
            <p:cNvSpPr/>
            <p:nvPr/>
          </p:nvSpPr>
          <p:spPr>
            <a:xfrm>
              <a:off x="2920983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74C3EBC-0000-6D43-802A-6E0CF205885A}"/>
                </a:ext>
              </a:extLst>
            </p:cNvPr>
            <p:cNvSpPr/>
            <p:nvPr/>
          </p:nvSpPr>
          <p:spPr>
            <a:xfrm>
              <a:off x="3371181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EEF0C19-E81D-074E-94F5-AF83AF73F3BB}"/>
                </a:ext>
              </a:extLst>
            </p:cNvPr>
            <p:cNvSpPr/>
            <p:nvPr/>
          </p:nvSpPr>
          <p:spPr>
            <a:xfrm>
              <a:off x="3855639" y="545442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4FA0704-FF21-104B-BF49-6200FB7FA148}"/>
                </a:ext>
              </a:extLst>
            </p:cNvPr>
            <p:cNvSpPr/>
            <p:nvPr/>
          </p:nvSpPr>
          <p:spPr>
            <a:xfrm>
              <a:off x="4355702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11A192B-6F87-174C-92F5-791307F353F7}"/>
                </a:ext>
              </a:extLst>
            </p:cNvPr>
            <p:cNvSpPr/>
            <p:nvPr/>
          </p:nvSpPr>
          <p:spPr>
            <a:xfrm>
              <a:off x="4865467" y="5450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6A3604B-7541-A04E-B958-B15E9BCBCAB3}"/>
                </a:ext>
              </a:extLst>
            </p:cNvPr>
            <p:cNvSpPr/>
            <p:nvPr/>
          </p:nvSpPr>
          <p:spPr>
            <a:xfrm>
              <a:off x="1957350" y="597764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8465DDC-6BA3-0840-9D93-B31F5750DBEE}"/>
                </a:ext>
              </a:extLst>
            </p:cNvPr>
            <p:cNvSpPr/>
            <p:nvPr/>
          </p:nvSpPr>
          <p:spPr>
            <a:xfrm>
              <a:off x="2437533" y="597825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306BED8-A73E-6741-9F06-0F6C48D974EB}"/>
                </a:ext>
              </a:extLst>
            </p:cNvPr>
            <p:cNvSpPr/>
            <p:nvPr/>
          </p:nvSpPr>
          <p:spPr>
            <a:xfrm>
              <a:off x="2918917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6E35F84-0D47-2B44-89EE-D2B88C7E61F9}"/>
                </a:ext>
              </a:extLst>
            </p:cNvPr>
            <p:cNvSpPr/>
            <p:nvPr/>
          </p:nvSpPr>
          <p:spPr>
            <a:xfrm>
              <a:off x="3369115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8B07BC7-BB18-504A-ABFD-CCC0F6EA574C}"/>
                </a:ext>
              </a:extLst>
            </p:cNvPr>
            <p:cNvSpPr/>
            <p:nvPr/>
          </p:nvSpPr>
          <p:spPr>
            <a:xfrm>
              <a:off x="3853573" y="597418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4FCBB96-DA6E-B345-A0E9-B089E73446DD}"/>
                </a:ext>
              </a:extLst>
            </p:cNvPr>
            <p:cNvSpPr/>
            <p:nvPr/>
          </p:nvSpPr>
          <p:spPr>
            <a:xfrm>
              <a:off x="4353636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65C193D-0C97-BE4D-BC96-120BF71E577D}"/>
                </a:ext>
              </a:extLst>
            </p:cNvPr>
            <p:cNvSpPr/>
            <p:nvPr/>
          </p:nvSpPr>
          <p:spPr>
            <a:xfrm>
              <a:off x="4863401" y="597037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84A54F3-9DBE-7645-A46E-6205BDB18221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2124555" y="437485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E457A5-F156-1846-A117-52FAE82C9C7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2122490" y="498164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9D9A48D-AAFF-4C45-8BBD-5AA8BF5CA61D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120426" y="555216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10C1B2D-84C3-4E45-8019-3BD7B3F2F52F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2118359" y="60719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F65013D-D344-BE45-9F1B-EE4BF031710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604738" y="4375066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2821CC3-CD21-A04D-96E5-E8EFB5BA339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3086122" y="4375066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E25A6D0-237C-9949-9B25-EB2ACD00C3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3536320" y="4371399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8DDE7B6-D565-A045-A6AC-D9F882746F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4020778" y="4370803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BEE81B1-6EEB-FC42-8117-7AB8E8ED1E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4520841" y="4367594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19F2B9E-AFE5-8E47-A402-5B6245B050CB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4518776" y="497437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68EE24F-B941-364E-A271-5FFF8D85150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4516711" y="554490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38ADA24-59DA-7F42-AEB4-B576151A153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4514645" y="606465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D0BC32B-3332-C346-8C3A-B5D38FF01E48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4018713" y="497758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7D544E6-981E-CE4B-8FB1-D34A498B7289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4016649" y="554811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D4C5CEF-E89A-F349-8ED8-77A2ED4B95F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4014583" y="606786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2E49BF-3146-4A4C-95CF-557B37836E31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3530125" y="606846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5A92B59-865D-544E-841E-194E47D42E4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3079926" y="607213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3FF05786-58D1-ED49-82F5-605DEE9276BE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2598543" y="607213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197890E-3EC7-3B44-B114-E3F3FB0E1972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600609" y="555237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52D972F4-7918-9E40-A971-998E40AC14C9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3081992" y="555237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62F2A1F-62DA-3540-BE14-C9D58B993D71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3532191" y="5548706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63CB9E1-5145-1641-BEA3-7E548496007D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3534255" y="497818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46B67D-80B1-8D4B-85E7-DCB70C3415C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3084057" y="498185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1F7FF37-D8A3-8641-8ECB-803B9FB00E2D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2602673" y="498185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A510418-D623-0843-A69F-444C084D3C3F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2041985" y="446914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E501882-59F2-2B40-8F0A-EC5168177605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2039921" y="5075924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38B7F87-16CE-F644-BDAC-4C8C6EC8136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2037855" y="5646448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3F93F0D-2BE8-E74A-A040-2F19C47AB03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2522169" y="446975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B9481D3-0124-3F48-BE44-D2B1C971680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2520105" y="5076536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B458BC3F-113F-8D43-9D8D-4778DAFED34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2518038" y="5647060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B9456AC-1366-7444-97AA-0D648A214D92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2999422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6AAC9D1-AC11-EF4E-91A0-5ACA72C57850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3001488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64FBEDB-2C4D-114A-B206-264EC5C53DCD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3003552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5469AF0-CACE-BD40-A36B-CEB2FB3B5BC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3453751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A82FB94-F559-9F41-A13A-90AAAE8418F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3451686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85FFBFB-678C-6E4E-89EF-8C97845BBEDB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3449620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A217C24-23D3-1246-B1BB-03D296F87FC9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3934078" y="5642987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EDF914D-27D3-934E-BEAB-61AE237F0299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3936144" y="5072463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7CADE06-66FB-FF48-9E0F-EC5AC58A9D54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3938209" y="446567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20EC995-4360-934A-A167-3121359C78B9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4438271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720C5C9-81B3-6742-A4C0-778ABB293A67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4436207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04A936E-12A5-3046-AFA7-21FEF00341A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4434141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242BE5A-09BF-F542-A40C-BC9C37E86F56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4943905" y="5639183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1C58A1A-807D-C54C-8B2B-D253A92E8736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4945972" y="5068659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CE053E8-A0BC-194F-B65A-EA168D84184B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4948036" y="4461875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4ECDD7E0-8A4C-DD48-B82F-B6936C4B9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5971" y="615121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D89ADA9-3904-E347-A61E-2B6191363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0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7DBCDA86-CF07-F945-A5D3-D60550343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537" y="616214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9A889298-2EE5-D840-8BC8-AEB896B9C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555" y="616631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7E7D9457-187B-5347-B084-90E40692C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3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1073D81-3FCB-6447-9574-030988EE5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587" y="61668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C0BD7E4-2E31-0C40-B920-61859D49CE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516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6ABE046-7AF1-4F4B-883A-308BCC87D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328" y="26950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CED843CD-7BAF-7544-A3C0-9380E82F7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3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770E1E46-FAF2-A54D-A1D9-90D5A2972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894" y="270603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8E0C2C5-BFB5-F74C-92BB-A09A93D43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912" y="271020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43DEA0D-F4D0-694D-9828-1D98DC94E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6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12A0AC7-9C66-B24E-B437-B9423A91F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944" y="271078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44A5D602-46C0-A040-BD9A-A34A76D9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873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EDD7C5A-4F2B-7C43-BC56-8F41C6FCE693}"/>
                </a:ext>
              </a:extLst>
            </p:cNvPr>
            <p:cNvCxnSpPr/>
            <p:nvPr/>
          </p:nvCxnSpPr>
          <p:spPr>
            <a:xfrm>
              <a:off x="1639878" y="437424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5B0C051-E398-2447-9B3B-7E1FAD3EC01D}"/>
                </a:ext>
              </a:extLst>
            </p:cNvPr>
            <p:cNvCxnSpPr/>
            <p:nvPr/>
          </p:nvCxnSpPr>
          <p:spPr>
            <a:xfrm>
              <a:off x="1638032" y="49732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0980E2AC-51D5-6E49-B185-766553C7B4BD}"/>
                </a:ext>
              </a:extLst>
            </p:cNvPr>
            <p:cNvCxnSpPr/>
            <p:nvPr/>
          </p:nvCxnSpPr>
          <p:spPr>
            <a:xfrm>
              <a:off x="1642307" y="55507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F33E82B-A615-0E4E-9999-952FEF2A9651}"/>
                </a:ext>
              </a:extLst>
            </p:cNvPr>
            <p:cNvCxnSpPr/>
            <p:nvPr/>
          </p:nvCxnSpPr>
          <p:spPr>
            <a:xfrm>
              <a:off x="1642307" y="60713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663CAC03-CDB4-154D-8830-B62C77988AC6}"/>
                </a:ext>
              </a:extLst>
            </p:cNvPr>
            <p:cNvCxnSpPr/>
            <p:nvPr/>
          </p:nvCxnSpPr>
          <p:spPr>
            <a:xfrm>
              <a:off x="5549807" y="4373636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EB84BDCC-7077-FD4B-95EF-BC458411DFAE}"/>
                </a:ext>
              </a:extLst>
            </p:cNvPr>
            <p:cNvCxnSpPr/>
            <p:nvPr/>
          </p:nvCxnSpPr>
          <p:spPr>
            <a:xfrm>
              <a:off x="5547961" y="497266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62A141C5-498C-AF4F-A370-420355BB75AE}"/>
                </a:ext>
              </a:extLst>
            </p:cNvPr>
            <p:cNvCxnSpPr/>
            <p:nvPr/>
          </p:nvCxnSpPr>
          <p:spPr>
            <a:xfrm>
              <a:off x="5552235" y="55501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0D4587A-9F82-D744-9862-BFCF88C87828}"/>
                </a:ext>
              </a:extLst>
            </p:cNvPr>
            <p:cNvCxnSpPr/>
            <p:nvPr/>
          </p:nvCxnSpPr>
          <p:spPr>
            <a:xfrm>
              <a:off x="5552235" y="607069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6FABAA3-440C-B84C-8595-D52F467161E3}"/>
                </a:ext>
              </a:extLst>
            </p:cNvPr>
            <p:cNvSpPr/>
            <p:nvPr/>
          </p:nvSpPr>
          <p:spPr>
            <a:xfrm>
              <a:off x="1957349" y="369841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269F91F-B255-2547-BA9A-999E3DE20FB8}"/>
                </a:ext>
              </a:extLst>
            </p:cNvPr>
            <p:cNvSpPr/>
            <p:nvPr/>
          </p:nvSpPr>
          <p:spPr>
            <a:xfrm>
              <a:off x="2437533" y="369902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0A496C-4F24-D64E-AB8F-952BD0B5045F}"/>
                </a:ext>
              </a:extLst>
            </p:cNvPr>
            <p:cNvSpPr/>
            <p:nvPr/>
          </p:nvSpPr>
          <p:spPr>
            <a:xfrm>
              <a:off x="2918916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68FFEA8-16A9-7B4B-9CBB-C45FFC8328D1}"/>
                </a:ext>
              </a:extLst>
            </p:cNvPr>
            <p:cNvSpPr/>
            <p:nvPr/>
          </p:nvSpPr>
          <p:spPr>
            <a:xfrm>
              <a:off x="3369115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738F0A5-5493-4C41-8BD1-80EA00ECB260}"/>
                </a:ext>
              </a:extLst>
            </p:cNvPr>
            <p:cNvSpPr/>
            <p:nvPr/>
          </p:nvSpPr>
          <p:spPr>
            <a:xfrm>
              <a:off x="3853573" y="369495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6C6F571-19BD-4146-851A-776F502C3D2B}"/>
                </a:ext>
              </a:extLst>
            </p:cNvPr>
            <p:cNvSpPr/>
            <p:nvPr/>
          </p:nvSpPr>
          <p:spPr>
            <a:xfrm>
              <a:off x="4353635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B7125FBB-E430-5F47-81D2-A487A3BE6F7C}"/>
                </a:ext>
              </a:extLst>
            </p:cNvPr>
            <p:cNvSpPr/>
            <p:nvPr/>
          </p:nvSpPr>
          <p:spPr>
            <a:xfrm>
              <a:off x="4863400" y="3691149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CFFAAE5-83A8-1F41-B834-C3C52ECB89F3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2118359" y="379269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A3CC5A7-93B1-CA41-A71B-B9A5F1B9D027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2598542" y="3792902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400B0888-3CDB-CE40-AF67-915E7831DBB5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3079926" y="3792902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91E3DB5B-6330-024C-98DB-88E0EE9DF28E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3530124" y="3789235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04DE4007-7539-7448-8BE3-0A80A277F1E8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4014582" y="3788639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5E4C2AE1-3D2A-484E-91DB-5D575ADDC0A8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4514645" y="3785430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5B48AA3B-8C3F-0743-943C-DF96B22BA57F}"/>
                </a:ext>
              </a:extLst>
            </p:cNvPr>
            <p:cNvCxnSpPr/>
            <p:nvPr/>
          </p:nvCxnSpPr>
          <p:spPr>
            <a:xfrm>
              <a:off x="1633682" y="379208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96464DB-3427-6243-8C8C-CD7A1F83A13A}"/>
                </a:ext>
              </a:extLst>
            </p:cNvPr>
            <p:cNvCxnSpPr/>
            <p:nvPr/>
          </p:nvCxnSpPr>
          <p:spPr>
            <a:xfrm>
              <a:off x="5543611" y="3791472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465BB4A-3E22-0E45-8CAB-A6CA5717BA8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4945971" y="3868497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82B62-6AE7-0C43-AC95-5E3AE229A704}"/>
                </a:ext>
              </a:extLst>
            </p:cNvPr>
            <p:cNvCxnSpPr>
              <a:cxnSpLocks/>
              <a:stCxn id="108" idx="4"/>
              <a:endCxn id="12" idx="0"/>
            </p:cNvCxnSpPr>
            <p:nvPr/>
          </p:nvCxnSpPr>
          <p:spPr>
            <a:xfrm>
              <a:off x="4434140" y="3882920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244717FC-9CA4-A94E-8103-28A1B4510D49}"/>
                </a:ext>
              </a:extLst>
            </p:cNvPr>
            <p:cNvCxnSpPr>
              <a:cxnSpLocks/>
              <a:stCxn id="107" idx="4"/>
              <a:endCxn id="11" idx="0"/>
            </p:cNvCxnSpPr>
            <p:nvPr/>
          </p:nvCxnSpPr>
          <p:spPr>
            <a:xfrm>
              <a:off x="3934078" y="3883515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04D40668-BA57-6F4D-A167-FFD61D0DFD1F}"/>
                </a:ext>
              </a:extLst>
            </p:cNvPr>
            <p:cNvCxnSpPr>
              <a:cxnSpLocks/>
              <a:stCxn id="106" idx="4"/>
              <a:endCxn id="10" idx="0"/>
            </p:cNvCxnSpPr>
            <p:nvPr/>
          </p:nvCxnSpPr>
          <p:spPr>
            <a:xfrm>
              <a:off x="3449620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4262C81-731C-7D41-8460-83E856CA1D58}"/>
                </a:ext>
              </a:extLst>
            </p:cNvPr>
            <p:cNvCxnSpPr>
              <a:cxnSpLocks/>
              <a:stCxn id="105" idx="4"/>
              <a:endCxn id="9" idx="0"/>
            </p:cNvCxnSpPr>
            <p:nvPr/>
          </p:nvCxnSpPr>
          <p:spPr>
            <a:xfrm>
              <a:off x="2999421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CA21DE82-A33E-6E4C-A5D9-89B55473FEC0}"/>
                </a:ext>
              </a:extLst>
            </p:cNvPr>
            <p:cNvCxnSpPr>
              <a:cxnSpLocks/>
              <a:stCxn id="104" idx="4"/>
              <a:endCxn id="8" idx="0"/>
            </p:cNvCxnSpPr>
            <p:nvPr/>
          </p:nvCxnSpPr>
          <p:spPr>
            <a:xfrm>
              <a:off x="2518038" y="3887588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E77D4EAB-A17E-F047-802E-976B1D99B115}"/>
                </a:ext>
              </a:extLst>
            </p:cNvPr>
            <p:cNvCxnSpPr>
              <a:cxnSpLocks/>
              <a:stCxn id="103" idx="4"/>
              <a:endCxn id="7" idx="0"/>
            </p:cNvCxnSpPr>
            <p:nvPr/>
          </p:nvCxnSpPr>
          <p:spPr>
            <a:xfrm>
              <a:off x="2037854" y="3886976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EC88CA37-866D-D942-A923-30DED3479BC7}"/>
                </a:ext>
              </a:extLst>
            </p:cNvPr>
            <p:cNvSpPr/>
            <p:nvPr/>
          </p:nvSpPr>
          <p:spPr>
            <a:xfrm>
              <a:off x="1961480" y="311811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A604228A-FE8A-B94C-A07A-2DE5C9C8F579}"/>
                </a:ext>
              </a:extLst>
            </p:cNvPr>
            <p:cNvSpPr/>
            <p:nvPr/>
          </p:nvSpPr>
          <p:spPr>
            <a:xfrm>
              <a:off x="2441664" y="311872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E37993EE-1FC6-ED48-A082-76E364DD2BFE}"/>
                </a:ext>
              </a:extLst>
            </p:cNvPr>
            <p:cNvSpPr/>
            <p:nvPr/>
          </p:nvSpPr>
          <p:spPr>
            <a:xfrm>
              <a:off x="2923047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C9B6CEF7-4180-2B41-AD1A-CFC8ED4D2FF7}"/>
                </a:ext>
              </a:extLst>
            </p:cNvPr>
            <p:cNvSpPr/>
            <p:nvPr/>
          </p:nvSpPr>
          <p:spPr>
            <a:xfrm>
              <a:off x="3373246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9E089AD-F68A-C349-AB63-9B5A8F73D13F}"/>
                </a:ext>
              </a:extLst>
            </p:cNvPr>
            <p:cNvSpPr/>
            <p:nvPr/>
          </p:nvSpPr>
          <p:spPr>
            <a:xfrm>
              <a:off x="3857704" y="311465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C47190D-5F63-3846-B380-AD5E6E43A25A}"/>
                </a:ext>
              </a:extLst>
            </p:cNvPr>
            <p:cNvSpPr/>
            <p:nvPr/>
          </p:nvSpPr>
          <p:spPr>
            <a:xfrm>
              <a:off x="4357766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FF6B48E-8C6F-CD4B-9D94-72EE358C3C9D}"/>
                </a:ext>
              </a:extLst>
            </p:cNvPr>
            <p:cNvSpPr/>
            <p:nvPr/>
          </p:nvSpPr>
          <p:spPr>
            <a:xfrm>
              <a:off x="4867531" y="311085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43EEE95E-884B-9A43-9E62-155A01D58BF2}"/>
                </a:ext>
              </a:extLst>
            </p:cNvPr>
            <p:cNvCxnSpPr>
              <a:stCxn id="140" idx="6"/>
              <a:endCxn id="141" idx="2"/>
            </p:cNvCxnSpPr>
            <p:nvPr/>
          </p:nvCxnSpPr>
          <p:spPr>
            <a:xfrm>
              <a:off x="2122490" y="321239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15F79BE-96D6-E74B-8C8C-BBEE8989D48A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602673" y="321260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36108675-8251-404A-B205-21770B25371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3084057" y="321260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3A7A8F6D-EEC3-9D46-8520-493B75500AA1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3534255" y="3208937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352730AF-5D21-5645-A38B-6A54DA6970FC}"/>
                </a:ext>
              </a:extLst>
            </p:cNvPr>
            <p:cNvCxnSpPr>
              <a:cxnSpLocks/>
              <a:stCxn id="144" idx="6"/>
              <a:endCxn id="145" idx="2"/>
            </p:cNvCxnSpPr>
            <p:nvPr/>
          </p:nvCxnSpPr>
          <p:spPr>
            <a:xfrm flipV="1">
              <a:off x="4018713" y="320834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810D99FB-8B5F-264D-A5C2-B97FEF0442A1}"/>
                </a:ext>
              </a:extLst>
            </p:cNvPr>
            <p:cNvCxnSpPr>
              <a:cxnSpLocks/>
              <a:stCxn id="146" idx="6"/>
              <a:endCxn id="197" idx="2"/>
            </p:cNvCxnSpPr>
            <p:nvPr/>
          </p:nvCxnSpPr>
          <p:spPr>
            <a:xfrm>
              <a:off x="5028541" y="320513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9BC5386-0962-8441-9E96-E7C5C56F8996}"/>
                </a:ext>
              </a:extLst>
            </p:cNvPr>
            <p:cNvCxnSpPr>
              <a:cxnSpLocks/>
            </p:cNvCxnSpPr>
            <p:nvPr/>
          </p:nvCxnSpPr>
          <p:spPr>
            <a:xfrm>
              <a:off x="1637813" y="321178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6769B006-8B82-E24D-A0CF-E2ED712098D9}"/>
                </a:ext>
              </a:extLst>
            </p:cNvPr>
            <p:cNvCxnSpPr>
              <a:cxnSpLocks/>
            </p:cNvCxnSpPr>
            <p:nvPr/>
          </p:nvCxnSpPr>
          <p:spPr>
            <a:xfrm>
              <a:off x="5547742" y="32111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4AC57C6C-6D20-AD4D-ABE9-6D48F04B7196}"/>
                </a:ext>
              </a:extLst>
            </p:cNvPr>
            <p:cNvCxnSpPr>
              <a:cxnSpLocks/>
              <a:stCxn id="146" idx="4"/>
              <a:endCxn id="109" idx="0"/>
            </p:cNvCxnSpPr>
            <p:nvPr/>
          </p:nvCxnSpPr>
          <p:spPr>
            <a:xfrm flipH="1">
              <a:off x="4943905" y="3299413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13B09092-144E-DC48-B462-7D6079FD082E}"/>
                </a:ext>
              </a:extLst>
            </p:cNvPr>
            <p:cNvCxnSpPr>
              <a:cxnSpLocks/>
              <a:stCxn id="145" idx="4"/>
              <a:endCxn id="108" idx="0"/>
            </p:cNvCxnSpPr>
            <p:nvPr/>
          </p:nvCxnSpPr>
          <p:spPr>
            <a:xfrm flipH="1">
              <a:off x="4434140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93B55B4-CBE5-2B44-9778-336F5213CCDC}"/>
                </a:ext>
              </a:extLst>
            </p:cNvPr>
            <p:cNvCxnSpPr>
              <a:cxnSpLocks/>
              <a:stCxn id="144" idx="4"/>
              <a:endCxn id="107" idx="0"/>
            </p:cNvCxnSpPr>
            <p:nvPr/>
          </p:nvCxnSpPr>
          <p:spPr>
            <a:xfrm flipH="1">
              <a:off x="3934078" y="3303217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08FCF69F-983F-5040-8BE3-6B649703CBAA}"/>
                </a:ext>
              </a:extLst>
            </p:cNvPr>
            <p:cNvCxnSpPr>
              <a:cxnSpLocks/>
              <a:stCxn id="143" idx="4"/>
              <a:endCxn id="106" idx="0"/>
            </p:cNvCxnSpPr>
            <p:nvPr/>
          </p:nvCxnSpPr>
          <p:spPr>
            <a:xfrm flipH="1">
              <a:off x="3449620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4E45BC26-7844-2F47-BAEA-E4400342A302}"/>
                </a:ext>
              </a:extLst>
            </p:cNvPr>
            <p:cNvCxnSpPr>
              <a:cxnSpLocks/>
              <a:stCxn id="142" idx="4"/>
              <a:endCxn id="105" idx="0"/>
            </p:cNvCxnSpPr>
            <p:nvPr/>
          </p:nvCxnSpPr>
          <p:spPr>
            <a:xfrm flipH="1">
              <a:off x="2999421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1B7EC1C-3053-F641-B442-182CB4218883}"/>
                </a:ext>
              </a:extLst>
            </p:cNvPr>
            <p:cNvCxnSpPr>
              <a:cxnSpLocks/>
              <a:stCxn id="141" idx="4"/>
              <a:endCxn id="104" idx="0"/>
            </p:cNvCxnSpPr>
            <p:nvPr/>
          </p:nvCxnSpPr>
          <p:spPr>
            <a:xfrm flipH="1">
              <a:off x="2518038" y="3307290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6C7BAACB-7952-FC44-8DD5-8B3993047EE4}"/>
                </a:ext>
              </a:extLst>
            </p:cNvPr>
            <p:cNvCxnSpPr>
              <a:cxnSpLocks/>
              <a:stCxn id="140" idx="4"/>
              <a:endCxn id="103" idx="0"/>
            </p:cNvCxnSpPr>
            <p:nvPr/>
          </p:nvCxnSpPr>
          <p:spPr>
            <a:xfrm flipH="1">
              <a:off x="2037854" y="3306678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0EE4A395-4F5C-E54B-AB69-24B5B4F7410F}"/>
                </a:ext>
              </a:extLst>
            </p:cNvPr>
            <p:cNvSpPr/>
            <p:nvPr/>
          </p:nvSpPr>
          <p:spPr>
            <a:xfrm>
              <a:off x="5393457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5C0437E-1AA5-BB43-855C-423BE85C969C}"/>
                </a:ext>
              </a:extLst>
            </p:cNvPr>
            <p:cNvSpPr/>
            <p:nvPr/>
          </p:nvSpPr>
          <p:spPr>
            <a:xfrm>
              <a:off x="5391392" y="488330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B266E44E-D73C-DA42-AFB8-54F81EB11FCF}"/>
                </a:ext>
              </a:extLst>
            </p:cNvPr>
            <p:cNvSpPr/>
            <p:nvPr/>
          </p:nvSpPr>
          <p:spPr>
            <a:xfrm>
              <a:off x="5389328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BB085F06-4A3F-4240-9CC3-2FE9D0295DAC}"/>
                </a:ext>
              </a:extLst>
            </p:cNvPr>
            <p:cNvSpPr/>
            <p:nvPr/>
          </p:nvSpPr>
          <p:spPr>
            <a:xfrm>
              <a:off x="5387262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9ED14FE0-D03A-CD42-821D-3C9FE5286386}"/>
                </a:ext>
              </a:extLst>
            </p:cNvPr>
            <p:cNvCxnSpPr>
              <a:cxnSpLocks/>
              <a:stCxn id="188" idx="4"/>
              <a:endCxn id="189" idx="0"/>
            </p:cNvCxnSpPr>
            <p:nvPr/>
          </p:nvCxnSpPr>
          <p:spPr>
            <a:xfrm flipH="1">
              <a:off x="5467766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DED9C911-2BEE-EF4B-8267-A67997793CE0}"/>
                </a:ext>
              </a:extLst>
            </p:cNvPr>
            <p:cNvCxnSpPr>
              <a:cxnSpLocks/>
              <a:stCxn id="187" idx="4"/>
              <a:endCxn id="188" idx="0"/>
            </p:cNvCxnSpPr>
            <p:nvPr/>
          </p:nvCxnSpPr>
          <p:spPr>
            <a:xfrm flipH="1">
              <a:off x="5469833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DECAFF0E-0A00-2B4B-A477-EAC00B26ADA7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5471897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B907D3BF-F522-AC4D-8BD5-B6FE8FA3EB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832" y="615441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226D6198-5673-0244-BA90-3ADD55DCB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189" y="269830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1A900665-6CDC-AD43-9E26-A0C2417F492D}"/>
                </a:ext>
              </a:extLst>
            </p:cNvPr>
            <p:cNvSpPr/>
            <p:nvPr/>
          </p:nvSpPr>
          <p:spPr>
            <a:xfrm>
              <a:off x="5387261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39A8AB17-15DD-9440-AA0F-72229AB0AAB5}"/>
                </a:ext>
              </a:extLst>
            </p:cNvPr>
            <p:cNvCxnSpPr>
              <a:cxnSpLocks/>
              <a:endCxn id="186" idx="0"/>
            </p:cNvCxnSpPr>
            <p:nvPr/>
          </p:nvCxnSpPr>
          <p:spPr>
            <a:xfrm>
              <a:off x="5469832" y="3871706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D74EBE7-85FC-B548-8A8C-76A0C9375CDE}"/>
                </a:ext>
              </a:extLst>
            </p:cNvPr>
            <p:cNvSpPr/>
            <p:nvPr/>
          </p:nvSpPr>
          <p:spPr>
            <a:xfrm>
              <a:off x="5391392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51B8D767-375B-D347-94FA-D39188752388}"/>
                </a:ext>
              </a:extLst>
            </p:cNvPr>
            <p:cNvCxnSpPr>
              <a:cxnSpLocks/>
              <a:stCxn id="197" idx="4"/>
              <a:endCxn id="195" idx="0"/>
            </p:cNvCxnSpPr>
            <p:nvPr/>
          </p:nvCxnSpPr>
          <p:spPr>
            <a:xfrm flipH="1">
              <a:off x="5467766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87AB3C73-0111-604C-A3AB-94C760899DF3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4518776" y="320513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8109F5D3-688F-5344-BD45-35F25B32D47F}"/>
                </a:ext>
              </a:extLst>
            </p:cNvPr>
            <p:cNvCxnSpPr>
              <a:cxnSpLocks/>
              <a:stCxn id="109" idx="6"/>
              <a:endCxn id="195" idx="2"/>
            </p:cNvCxnSpPr>
            <p:nvPr/>
          </p:nvCxnSpPr>
          <p:spPr>
            <a:xfrm>
              <a:off x="5024410" y="3785430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94EF6B7C-6434-8042-99A7-0C292F32A7AB}"/>
                </a:ext>
              </a:extLst>
            </p:cNvPr>
            <p:cNvCxnSpPr>
              <a:cxnSpLocks/>
              <a:stCxn id="13" idx="6"/>
              <a:endCxn id="186" idx="2"/>
            </p:cNvCxnSpPr>
            <p:nvPr/>
          </p:nvCxnSpPr>
          <p:spPr>
            <a:xfrm>
              <a:off x="5030606" y="4367594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9D0D7285-8548-5D41-BFFE-3DA2E99349E3}"/>
                </a:ext>
              </a:extLst>
            </p:cNvPr>
            <p:cNvCxnSpPr>
              <a:cxnSpLocks/>
              <a:stCxn id="20" idx="6"/>
              <a:endCxn id="187" idx="2"/>
            </p:cNvCxnSpPr>
            <p:nvPr/>
          </p:nvCxnSpPr>
          <p:spPr>
            <a:xfrm>
              <a:off x="5028541" y="4974377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C50B368F-F0ED-934F-8C6B-AD858DA450F1}"/>
                </a:ext>
              </a:extLst>
            </p:cNvPr>
            <p:cNvCxnSpPr>
              <a:cxnSpLocks/>
              <a:stCxn id="27" idx="6"/>
              <a:endCxn id="188" idx="2"/>
            </p:cNvCxnSpPr>
            <p:nvPr/>
          </p:nvCxnSpPr>
          <p:spPr>
            <a:xfrm>
              <a:off x="5026477" y="554490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D5A68B78-00C6-C845-95CB-8CBA19D0DA3C}"/>
                </a:ext>
              </a:extLst>
            </p:cNvPr>
            <p:cNvCxnSpPr>
              <a:cxnSpLocks/>
              <a:stCxn id="34" idx="6"/>
              <a:endCxn id="189" idx="2"/>
            </p:cNvCxnSpPr>
            <p:nvPr/>
          </p:nvCxnSpPr>
          <p:spPr>
            <a:xfrm>
              <a:off x="5024411" y="6064658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55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Cycles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94A1-40FF-194E-8C8A-DA2ABE5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9B595-8EC6-5043-B5C8-27EE20C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B72BC-5226-0A4A-99AD-0B5219AE3216}"/>
              </a:ext>
            </a:extLst>
          </p:cNvPr>
          <p:cNvGrpSpPr/>
          <p:nvPr/>
        </p:nvGrpSpPr>
        <p:grpSpPr>
          <a:xfrm>
            <a:off x="3581400" y="2372527"/>
            <a:ext cx="4674876" cy="3983823"/>
            <a:chOff x="1633682" y="2695098"/>
            <a:chExt cx="4237727" cy="389002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7A269AD-2774-7340-87D0-950708790F86}"/>
                </a:ext>
              </a:extLst>
            </p:cNvPr>
            <p:cNvSpPr/>
            <p:nvPr/>
          </p:nvSpPr>
          <p:spPr>
            <a:xfrm>
              <a:off x="1963545" y="428057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BC574EB-BDE1-E446-8DB3-F321562E7699}"/>
                </a:ext>
              </a:extLst>
            </p:cNvPr>
            <p:cNvSpPr/>
            <p:nvPr/>
          </p:nvSpPr>
          <p:spPr>
            <a:xfrm>
              <a:off x="2443729" y="428119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26D5742-71A5-5949-8B21-D68994B20E76}"/>
                </a:ext>
              </a:extLst>
            </p:cNvPr>
            <p:cNvSpPr/>
            <p:nvPr/>
          </p:nvSpPr>
          <p:spPr>
            <a:xfrm>
              <a:off x="2925112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7FD872E-DF62-0741-ABC6-37FCBF49B1E4}"/>
                </a:ext>
              </a:extLst>
            </p:cNvPr>
            <p:cNvSpPr/>
            <p:nvPr/>
          </p:nvSpPr>
          <p:spPr>
            <a:xfrm>
              <a:off x="3375311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6972517-10E2-F04D-AD4B-7CD742F3F7C0}"/>
                </a:ext>
              </a:extLst>
            </p:cNvPr>
            <p:cNvSpPr/>
            <p:nvPr/>
          </p:nvSpPr>
          <p:spPr>
            <a:xfrm>
              <a:off x="3859769" y="427711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B7A78C-A661-1D43-A232-E7FBDCFC4E57}"/>
                </a:ext>
              </a:extLst>
            </p:cNvPr>
            <p:cNvSpPr/>
            <p:nvPr/>
          </p:nvSpPr>
          <p:spPr>
            <a:xfrm>
              <a:off x="4359831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FB00377-0DD9-1141-A39B-0A72A66D4108}"/>
                </a:ext>
              </a:extLst>
            </p:cNvPr>
            <p:cNvSpPr/>
            <p:nvPr/>
          </p:nvSpPr>
          <p:spPr>
            <a:xfrm>
              <a:off x="4869596" y="427331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7FB939-DAD3-604C-B682-976B0CBE4414}"/>
                </a:ext>
              </a:extLst>
            </p:cNvPr>
            <p:cNvSpPr/>
            <p:nvPr/>
          </p:nvSpPr>
          <p:spPr>
            <a:xfrm>
              <a:off x="1961480" y="488736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E8A2A51-DB19-F542-B6EE-F6A929E9B2A8}"/>
                </a:ext>
              </a:extLst>
            </p:cNvPr>
            <p:cNvSpPr/>
            <p:nvPr/>
          </p:nvSpPr>
          <p:spPr>
            <a:xfrm>
              <a:off x="2441664" y="488797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CD8BA9-18B2-A24E-A6EF-FD5CB292DAAB}"/>
                </a:ext>
              </a:extLst>
            </p:cNvPr>
            <p:cNvSpPr/>
            <p:nvPr/>
          </p:nvSpPr>
          <p:spPr>
            <a:xfrm>
              <a:off x="2923047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F667ED7-E259-B549-88EF-D222900EFD70}"/>
                </a:ext>
              </a:extLst>
            </p:cNvPr>
            <p:cNvSpPr/>
            <p:nvPr/>
          </p:nvSpPr>
          <p:spPr>
            <a:xfrm>
              <a:off x="3373246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611B6-7A71-604E-9557-B27D6BBB94F9}"/>
                </a:ext>
              </a:extLst>
            </p:cNvPr>
            <p:cNvSpPr/>
            <p:nvPr/>
          </p:nvSpPr>
          <p:spPr>
            <a:xfrm>
              <a:off x="3857704" y="4883901"/>
              <a:ext cx="161010" cy="188562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C9992AE-1D8E-3741-B5A1-71DD6DBC228D}"/>
                </a:ext>
              </a:extLst>
            </p:cNvPr>
            <p:cNvSpPr/>
            <p:nvPr/>
          </p:nvSpPr>
          <p:spPr>
            <a:xfrm>
              <a:off x="4357766" y="4883306"/>
              <a:ext cx="161010" cy="18856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EA0F315-B605-A54B-938A-9466CE38C535}"/>
                </a:ext>
              </a:extLst>
            </p:cNvPr>
            <p:cNvSpPr/>
            <p:nvPr/>
          </p:nvSpPr>
          <p:spPr>
            <a:xfrm>
              <a:off x="4867531" y="488009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8D3E38-671B-DC4C-94BD-966E661086B0}"/>
                </a:ext>
              </a:extLst>
            </p:cNvPr>
            <p:cNvSpPr/>
            <p:nvPr/>
          </p:nvSpPr>
          <p:spPr>
            <a:xfrm>
              <a:off x="1959416" y="54578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B803E4A-0048-ED4B-BE0E-B710D27A83D6}"/>
                </a:ext>
              </a:extLst>
            </p:cNvPr>
            <p:cNvSpPr/>
            <p:nvPr/>
          </p:nvSpPr>
          <p:spPr>
            <a:xfrm>
              <a:off x="2439600" y="545849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15FA43C-9676-EF45-8749-7D2936317F92}"/>
                </a:ext>
              </a:extLst>
            </p:cNvPr>
            <p:cNvSpPr/>
            <p:nvPr/>
          </p:nvSpPr>
          <p:spPr>
            <a:xfrm>
              <a:off x="2920983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74C3EBC-0000-6D43-802A-6E0CF205885A}"/>
                </a:ext>
              </a:extLst>
            </p:cNvPr>
            <p:cNvSpPr/>
            <p:nvPr/>
          </p:nvSpPr>
          <p:spPr>
            <a:xfrm>
              <a:off x="3371181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EEF0C19-E81D-074E-94F5-AF83AF73F3BB}"/>
                </a:ext>
              </a:extLst>
            </p:cNvPr>
            <p:cNvSpPr/>
            <p:nvPr/>
          </p:nvSpPr>
          <p:spPr>
            <a:xfrm>
              <a:off x="3855639" y="545442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4FA0704-FF21-104B-BF49-6200FB7FA148}"/>
                </a:ext>
              </a:extLst>
            </p:cNvPr>
            <p:cNvSpPr/>
            <p:nvPr/>
          </p:nvSpPr>
          <p:spPr>
            <a:xfrm>
              <a:off x="4355702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11A192B-6F87-174C-92F5-791307F353F7}"/>
                </a:ext>
              </a:extLst>
            </p:cNvPr>
            <p:cNvSpPr/>
            <p:nvPr/>
          </p:nvSpPr>
          <p:spPr>
            <a:xfrm>
              <a:off x="4865467" y="5450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6A3604B-7541-A04E-B958-B15E9BCBCAB3}"/>
                </a:ext>
              </a:extLst>
            </p:cNvPr>
            <p:cNvSpPr/>
            <p:nvPr/>
          </p:nvSpPr>
          <p:spPr>
            <a:xfrm>
              <a:off x="1957350" y="597764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8465DDC-6BA3-0840-9D93-B31F5750DBEE}"/>
                </a:ext>
              </a:extLst>
            </p:cNvPr>
            <p:cNvSpPr/>
            <p:nvPr/>
          </p:nvSpPr>
          <p:spPr>
            <a:xfrm>
              <a:off x="2437533" y="597825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306BED8-A73E-6741-9F06-0F6C48D974EB}"/>
                </a:ext>
              </a:extLst>
            </p:cNvPr>
            <p:cNvSpPr/>
            <p:nvPr/>
          </p:nvSpPr>
          <p:spPr>
            <a:xfrm>
              <a:off x="2918917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6E35F84-0D47-2B44-89EE-D2B88C7E61F9}"/>
                </a:ext>
              </a:extLst>
            </p:cNvPr>
            <p:cNvSpPr/>
            <p:nvPr/>
          </p:nvSpPr>
          <p:spPr>
            <a:xfrm>
              <a:off x="3369115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8B07BC7-BB18-504A-ABFD-CCC0F6EA574C}"/>
                </a:ext>
              </a:extLst>
            </p:cNvPr>
            <p:cNvSpPr/>
            <p:nvPr/>
          </p:nvSpPr>
          <p:spPr>
            <a:xfrm>
              <a:off x="3853573" y="597418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4FCBB96-DA6E-B345-A0E9-B089E73446DD}"/>
                </a:ext>
              </a:extLst>
            </p:cNvPr>
            <p:cNvSpPr/>
            <p:nvPr/>
          </p:nvSpPr>
          <p:spPr>
            <a:xfrm>
              <a:off x="4353636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65C193D-0C97-BE4D-BC96-120BF71E577D}"/>
                </a:ext>
              </a:extLst>
            </p:cNvPr>
            <p:cNvSpPr/>
            <p:nvPr/>
          </p:nvSpPr>
          <p:spPr>
            <a:xfrm>
              <a:off x="4863401" y="597037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84A54F3-9DBE-7645-A46E-6205BDB18221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2124555" y="437485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E457A5-F156-1846-A117-52FAE82C9C7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2122490" y="498164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9D9A48D-AAFF-4C45-8BBD-5AA8BF5CA61D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120426" y="555216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10C1B2D-84C3-4E45-8019-3BD7B3F2F52F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2118359" y="60719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F65013D-D344-BE45-9F1B-EE4BF031710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604738" y="4375066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2821CC3-CD21-A04D-96E5-E8EFB5BA339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3086122" y="4375066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E25A6D0-237C-9949-9B25-EB2ACD00C3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3536320" y="4371399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8DDE7B6-D565-A045-A6AC-D9F882746F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4020778" y="4370803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BEE81B1-6EEB-FC42-8117-7AB8E8ED1E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4520841" y="4367594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19F2B9E-AFE5-8E47-A402-5B6245B050CB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4518776" y="497437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68EE24F-B941-364E-A271-5FFF8D85150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4516711" y="554490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38ADA24-59DA-7F42-AEB4-B576151A153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4514645" y="606465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D0BC32B-3332-C346-8C3A-B5D38FF01E48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4018713" y="497758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7D544E6-981E-CE4B-8FB1-D34A498B7289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4016649" y="554811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D4C5CEF-E89A-F349-8ED8-77A2ED4B95F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4014583" y="606786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2E49BF-3146-4A4C-95CF-557B37836E31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3530125" y="606846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5A92B59-865D-544E-841E-194E47D42E4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3079926" y="607213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3FF05786-58D1-ED49-82F5-605DEE9276BE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2598543" y="607213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197890E-3EC7-3B44-B114-E3F3FB0E1972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600609" y="555237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52D972F4-7918-9E40-A971-998E40AC14C9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3081992" y="555237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62F2A1F-62DA-3540-BE14-C9D58B993D71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3532191" y="5548706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63CB9E1-5145-1641-BEA3-7E548496007D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3534255" y="497818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46B67D-80B1-8D4B-85E7-DCB70C3415C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3084057" y="498185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1F7FF37-D8A3-8641-8ECB-803B9FB00E2D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2602673" y="498185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A510418-D623-0843-A69F-444C084D3C3F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2041985" y="446914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E501882-59F2-2B40-8F0A-EC5168177605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2039921" y="5075924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38B7F87-16CE-F644-BDAC-4C8C6EC8136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2037855" y="5646448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3F93F0D-2BE8-E74A-A040-2F19C47AB03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2522169" y="446975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B9481D3-0124-3F48-BE44-D2B1C971680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2520105" y="5076536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B458BC3F-113F-8D43-9D8D-4778DAFED34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2518038" y="5647060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B9456AC-1366-7444-97AA-0D648A214D92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2999422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6AAC9D1-AC11-EF4E-91A0-5ACA72C57850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3001488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64FBEDB-2C4D-114A-B206-264EC5C53DCD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3003552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5469AF0-CACE-BD40-A36B-CEB2FB3B5BC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3453751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A82FB94-F559-9F41-A13A-90AAAE8418F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3451686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85FFBFB-678C-6E4E-89EF-8C97845BBEDB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3449620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A217C24-23D3-1246-B1BB-03D296F87FC9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3934078" y="5642987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EDF914D-27D3-934E-BEAB-61AE237F0299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3936144" y="5072463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7CADE06-66FB-FF48-9E0F-EC5AC58A9D54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3938209" y="446567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20EC995-4360-934A-A167-3121359C78B9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4438271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720C5C9-81B3-6742-A4C0-778ABB293A67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4436207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04A936E-12A5-3046-AFA7-21FEF00341A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4434141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242BE5A-09BF-F542-A40C-BC9C37E86F56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4943905" y="5639183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1C58A1A-807D-C54C-8B2B-D253A92E8736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4945972" y="5068659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CE053E8-A0BC-194F-B65A-EA168D84184B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4948036" y="4461875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4ECDD7E0-8A4C-DD48-B82F-B6936C4B9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5971" y="615121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D89ADA9-3904-E347-A61E-2B6191363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0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7DBCDA86-CF07-F945-A5D3-D60550343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537" y="616214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9A889298-2EE5-D840-8BC8-AEB896B9C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555" y="616631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7E7D9457-187B-5347-B084-90E40692C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3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1073D81-3FCB-6447-9574-030988EE5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587" y="61668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C0BD7E4-2E31-0C40-B920-61859D49CE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516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6ABE046-7AF1-4F4B-883A-308BCC87D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328" y="26950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CED843CD-7BAF-7544-A3C0-9380E82F7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3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770E1E46-FAF2-A54D-A1D9-90D5A2972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894" y="270603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8E0C2C5-BFB5-F74C-92BB-A09A93D43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912" y="271020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43DEA0D-F4D0-694D-9828-1D98DC94E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6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12A0AC7-9C66-B24E-B437-B9423A91F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944" y="271078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44A5D602-46C0-A040-BD9A-A34A76D9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873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EDD7C5A-4F2B-7C43-BC56-8F41C6FCE693}"/>
                </a:ext>
              </a:extLst>
            </p:cNvPr>
            <p:cNvCxnSpPr/>
            <p:nvPr/>
          </p:nvCxnSpPr>
          <p:spPr>
            <a:xfrm>
              <a:off x="1639878" y="437424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5B0C051-E398-2447-9B3B-7E1FAD3EC01D}"/>
                </a:ext>
              </a:extLst>
            </p:cNvPr>
            <p:cNvCxnSpPr/>
            <p:nvPr/>
          </p:nvCxnSpPr>
          <p:spPr>
            <a:xfrm>
              <a:off x="1638032" y="49732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0980E2AC-51D5-6E49-B185-766553C7B4BD}"/>
                </a:ext>
              </a:extLst>
            </p:cNvPr>
            <p:cNvCxnSpPr/>
            <p:nvPr/>
          </p:nvCxnSpPr>
          <p:spPr>
            <a:xfrm>
              <a:off x="1642307" y="55507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F33E82B-A615-0E4E-9999-952FEF2A9651}"/>
                </a:ext>
              </a:extLst>
            </p:cNvPr>
            <p:cNvCxnSpPr/>
            <p:nvPr/>
          </p:nvCxnSpPr>
          <p:spPr>
            <a:xfrm>
              <a:off x="1642307" y="60713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663CAC03-CDB4-154D-8830-B62C77988AC6}"/>
                </a:ext>
              </a:extLst>
            </p:cNvPr>
            <p:cNvCxnSpPr/>
            <p:nvPr/>
          </p:nvCxnSpPr>
          <p:spPr>
            <a:xfrm>
              <a:off x="5549807" y="4373636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EB84BDCC-7077-FD4B-95EF-BC458411DFAE}"/>
                </a:ext>
              </a:extLst>
            </p:cNvPr>
            <p:cNvCxnSpPr/>
            <p:nvPr/>
          </p:nvCxnSpPr>
          <p:spPr>
            <a:xfrm>
              <a:off x="5547961" y="497266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62A141C5-498C-AF4F-A370-420355BB75AE}"/>
                </a:ext>
              </a:extLst>
            </p:cNvPr>
            <p:cNvCxnSpPr/>
            <p:nvPr/>
          </p:nvCxnSpPr>
          <p:spPr>
            <a:xfrm>
              <a:off x="5552235" y="55501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0D4587A-9F82-D744-9862-BFCF88C87828}"/>
                </a:ext>
              </a:extLst>
            </p:cNvPr>
            <p:cNvCxnSpPr/>
            <p:nvPr/>
          </p:nvCxnSpPr>
          <p:spPr>
            <a:xfrm>
              <a:off x="5552235" y="607069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6FABAA3-440C-B84C-8595-D52F467161E3}"/>
                </a:ext>
              </a:extLst>
            </p:cNvPr>
            <p:cNvSpPr/>
            <p:nvPr/>
          </p:nvSpPr>
          <p:spPr>
            <a:xfrm>
              <a:off x="1957349" y="369841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269F91F-B255-2547-BA9A-999E3DE20FB8}"/>
                </a:ext>
              </a:extLst>
            </p:cNvPr>
            <p:cNvSpPr/>
            <p:nvPr/>
          </p:nvSpPr>
          <p:spPr>
            <a:xfrm>
              <a:off x="2437533" y="369902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0A496C-4F24-D64E-AB8F-952BD0B5045F}"/>
                </a:ext>
              </a:extLst>
            </p:cNvPr>
            <p:cNvSpPr/>
            <p:nvPr/>
          </p:nvSpPr>
          <p:spPr>
            <a:xfrm>
              <a:off x="2918916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68FFEA8-16A9-7B4B-9CBB-C45FFC8328D1}"/>
                </a:ext>
              </a:extLst>
            </p:cNvPr>
            <p:cNvSpPr/>
            <p:nvPr/>
          </p:nvSpPr>
          <p:spPr>
            <a:xfrm>
              <a:off x="3369115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738F0A5-5493-4C41-8BD1-80EA00ECB260}"/>
                </a:ext>
              </a:extLst>
            </p:cNvPr>
            <p:cNvSpPr/>
            <p:nvPr/>
          </p:nvSpPr>
          <p:spPr>
            <a:xfrm>
              <a:off x="3853573" y="369495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6C6F571-19BD-4146-851A-776F502C3D2B}"/>
                </a:ext>
              </a:extLst>
            </p:cNvPr>
            <p:cNvSpPr/>
            <p:nvPr/>
          </p:nvSpPr>
          <p:spPr>
            <a:xfrm>
              <a:off x="4353635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B7125FBB-E430-5F47-81D2-A487A3BE6F7C}"/>
                </a:ext>
              </a:extLst>
            </p:cNvPr>
            <p:cNvSpPr/>
            <p:nvPr/>
          </p:nvSpPr>
          <p:spPr>
            <a:xfrm>
              <a:off x="4863400" y="3691149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CFFAAE5-83A8-1F41-B834-C3C52ECB89F3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2118359" y="379269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A3CC5A7-93B1-CA41-A71B-B9A5F1B9D027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2598542" y="3792902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400B0888-3CDB-CE40-AF67-915E7831DBB5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3079926" y="3792902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91E3DB5B-6330-024C-98DB-88E0EE9DF28E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3530124" y="3789235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04DE4007-7539-7448-8BE3-0A80A277F1E8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4014582" y="3788639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5E4C2AE1-3D2A-484E-91DB-5D575ADDC0A8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4514645" y="3785430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5B48AA3B-8C3F-0743-943C-DF96B22BA57F}"/>
                </a:ext>
              </a:extLst>
            </p:cNvPr>
            <p:cNvCxnSpPr/>
            <p:nvPr/>
          </p:nvCxnSpPr>
          <p:spPr>
            <a:xfrm>
              <a:off x="1633682" y="379208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96464DB-3427-6243-8C8C-CD7A1F83A13A}"/>
                </a:ext>
              </a:extLst>
            </p:cNvPr>
            <p:cNvCxnSpPr/>
            <p:nvPr/>
          </p:nvCxnSpPr>
          <p:spPr>
            <a:xfrm>
              <a:off x="5543611" y="3791472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465BB4A-3E22-0E45-8CAB-A6CA5717BA8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4945971" y="3868497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82B62-6AE7-0C43-AC95-5E3AE229A704}"/>
                </a:ext>
              </a:extLst>
            </p:cNvPr>
            <p:cNvCxnSpPr>
              <a:cxnSpLocks/>
              <a:stCxn id="108" idx="4"/>
              <a:endCxn id="12" idx="0"/>
            </p:cNvCxnSpPr>
            <p:nvPr/>
          </p:nvCxnSpPr>
          <p:spPr>
            <a:xfrm>
              <a:off x="4434140" y="3882920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244717FC-9CA4-A94E-8103-28A1B4510D49}"/>
                </a:ext>
              </a:extLst>
            </p:cNvPr>
            <p:cNvCxnSpPr>
              <a:cxnSpLocks/>
              <a:stCxn id="107" idx="4"/>
              <a:endCxn id="11" idx="0"/>
            </p:cNvCxnSpPr>
            <p:nvPr/>
          </p:nvCxnSpPr>
          <p:spPr>
            <a:xfrm>
              <a:off x="3934078" y="3883515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04D40668-BA57-6F4D-A167-FFD61D0DFD1F}"/>
                </a:ext>
              </a:extLst>
            </p:cNvPr>
            <p:cNvCxnSpPr>
              <a:cxnSpLocks/>
              <a:stCxn id="106" idx="4"/>
              <a:endCxn id="10" idx="0"/>
            </p:cNvCxnSpPr>
            <p:nvPr/>
          </p:nvCxnSpPr>
          <p:spPr>
            <a:xfrm>
              <a:off x="3449620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4262C81-731C-7D41-8460-83E856CA1D58}"/>
                </a:ext>
              </a:extLst>
            </p:cNvPr>
            <p:cNvCxnSpPr>
              <a:cxnSpLocks/>
              <a:stCxn id="105" idx="4"/>
              <a:endCxn id="9" idx="0"/>
            </p:cNvCxnSpPr>
            <p:nvPr/>
          </p:nvCxnSpPr>
          <p:spPr>
            <a:xfrm>
              <a:off x="2999421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CA21DE82-A33E-6E4C-A5D9-89B55473FEC0}"/>
                </a:ext>
              </a:extLst>
            </p:cNvPr>
            <p:cNvCxnSpPr>
              <a:cxnSpLocks/>
              <a:stCxn id="104" idx="4"/>
              <a:endCxn id="8" idx="0"/>
            </p:cNvCxnSpPr>
            <p:nvPr/>
          </p:nvCxnSpPr>
          <p:spPr>
            <a:xfrm>
              <a:off x="2518038" y="3887588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E77D4EAB-A17E-F047-802E-976B1D99B115}"/>
                </a:ext>
              </a:extLst>
            </p:cNvPr>
            <p:cNvCxnSpPr>
              <a:cxnSpLocks/>
              <a:stCxn id="103" idx="4"/>
              <a:endCxn id="7" idx="0"/>
            </p:cNvCxnSpPr>
            <p:nvPr/>
          </p:nvCxnSpPr>
          <p:spPr>
            <a:xfrm>
              <a:off x="2037854" y="3886976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EC88CA37-866D-D942-A923-30DED3479BC7}"/>
                </a:ext>
              </a:extLst>
            </p:cNvPr>
            <p:cNvSpPr/>
            <p:nvPr/>
          </p:nvSpPr>
          <p:spPr>
            <a:xfrm>
              <a:off x="1961480" y="311811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A604228A-FE8A-B94C-A07A-2DE5C9C8F579}"/>
                </a:ext>
              </a:extLst>
            </p:cNvPr>
            <p:cNvSpPr/>
            <p:nvPr/>
          </p:nvSpPr>
          <p:spPr>
            <a:xfrm>
              <a:off x="2441664" y="311872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E37993EE-1FC6-ED48-A082-76E364DD2BFE}"/>
                </a:ext>
              </a:extLst>
            </p:cNvPr>
            <p:cNvSpPr/>
            <p:nvPr/>
          </p:nvSpPr>
          <p:spPr>
            <a:xfrm>
              <a:off x="2923047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C9B6CEF7-4180-2B41-AD1A-CFC8ED4D2FF7}"/>
                </a:ext>
              </a:extLst>
            </p:cNvPr>
            <p:cNvSpPr/>
            <p:nvPr/>
          </p:nvSpPr>
          <p:spPr>
            <a:xfrm>
              <a:off x="3373246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9E089AD-F68A-C349-AB63-9B5A8F73D13F}"/>
                </a:ext>
              </a:extLst>
            </p:cNvPr>
            <p:cNvSpPr/>
            <p:nvPr/>
          </p:nvSpPr>
          <p:spPr>
            <a:xfrm>
              <a:off x="3857704" y="311465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C47190D-5F63-3846-B380-AD5E6E43A25A}"/>
                </a:ext>
              </a:extLst>
            </p:cNvPr>
            <p:cNvSpPr/>
            <p:nvPr/>
          </p:nvSpPr>
          <p:spPr>
            <a:xfrm>
              <a:off x="4357766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FF6B48E-8C6F-CD4B-9D94-72EE358C3C9D}"/>
                </a:ext>
              </a:extLst>
            </p:cNvPr>
            <p:cNvSpPr/>
            <p:nvPr/>
          </p:nvSpPr>
          <p:spPr>
            <a:xfrm>
              <a:off x="4867531" y="311085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43EEE95E-884B-9A43-9E62-155A01D58BF2}"/>
                </a:ext>
              </a:extLst>
            </p:cNvPr>
            <p:cNvCxnSpPr>
              <a:stCxn id="140" idx="6"/>
              <a:endCxn id="141" idx="2"/>
            </p:cNvCxnSpPr>
            <p:nvPr/>
          </p:nvCxnSpPr>
          <p:spPr>
            <a:xfrm>
              <a:off x="2122490" y="321239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15F79BE-96D6-E74B-8C8C-BBEE8989D48A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602673" y="321260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36108675-8251-404A-B205-21770B25371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3084057" y="321260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3A7A8F6D-EEC3-9D46-8520-493B75500AA1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3534255" y="3208937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352730AF-5D21-5645-A38B-6A54DA6970FC}"/>
                </a:ext>
              </a:extLst>
            </p:cNvPr>
            <p:cNvCxnSpPr>
              <a:cxnSpLocks/>
              <a:stCxn id="144" idx="6"/>
              <a:endCxn id="145" idx="2"/>
            </p:cNvCxnSpPr>
            <p:nvPr/>
          </p:nvCxnSpPr>
          <p:spPr>
            <a:xfrm flipV="1">
              <a:off x="4018713" y="320834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810D99FB-8B5F-264D-A5C2-B97FEF0442A1}"/>
                </a:ext>
              </a:extLst>
            </p:cNvPr>
            <p:cNvCxnSpPr>
              <a:cxnSpLocks/>
              <a:stCxn id="146" idx="6"/>
              <a:endCxn id="197" idx="2"/>
            </p:cNvCxnSpPr>
            <p:nvPr/>
          </p:nvCxnSpPr>
          <p:spPr>
            <a:xfrm>
              <a:off x="5028541" y="320513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9BC5386-0962-8441-9E96-E7C5C56F8996}"/>
                </a:ext>
              </a:extLst>
            </p:cNvPr>
            <p:cNvCxnSpPr>
              <a:cxnSpLocks/>
            </p:cNvCxnSpPr>
            <p:nvPr/>
          </p:nvCxnSpPr>
          <p:spPr>
            <a:xfrm>
              <a:off x="1637813" y="321178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6769B006-8B82-E24D-A0CF-E2ED712098D9}"/>
                </a:ext>
              </a:extLst>
            </p:cNvPr>
            <p:cNvCxnSpPr>
              <a:cxnSpLocks/>
            </p:cNvCxnSpPr>
            <p:nvPr/>
          </p:nvCxnSpPr>
          <p:spPr>
            <a:xfrm>
              <a:off x="5547742" y="32111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4AC57C6C-6D20-AD4D-ABE9-6D48F04B7196}"/>
                </a:ext>
              </a:extLst>
            </p:cNvPr>
            <p:cNvCxnSpPr>
              <a:cxnSpLocks/>
              <a:stCxn id="146" idx="4"/>
              <a:endCxn id="109" idx="0"/>
            </p:cNvCxnSpPr>
            <p:nvPr/>
          </p:nvCxnSpPr>
          <p:spPr>
            <a:xfrm flipH="1">
              <a:off x="4943905" y="3299413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13B09092-144E-DC48-B462-7D6079FD082E}"/>
                </a:ext>
              </a:extLst>
            </p:cNvPr>
            <p:cNvCxnSpPr>
              <a:cxnSpLocks/>
              <a:stCxn id="145" idx="4"/>
              <a:endCxn id="108" idx="0"/>
            </p:cNvCxnSpPr>
            <p:nvPr/>
          </p:nvCxnSpPr>
          <p:spPr>
            <a:xfrm flipH="1">
              <a:off x="4434140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93B55B4-CBE5-2B44-9778-336F5213CCDC}"/>
                </a:ext>
              </a:extLst>
            </p:cNvPr>
            <p:cNvCxnSpPr>
              <a:cxnSpLocks/>
              <a:stCxn id="144" idx="4"/>
              <a:endCxn id="107" idx="0"/>
            </p:cNvCxnSpPr>
            <p:nvPr/>
          </p:nvCxnSpPr>
          <p:spPr>
            <a:xfrm flipH="1">
              <a:off x="3934078" y="3303217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08FCF69F-983F-5040-8BE3-6B649703CBAA}"/>
                </a:ext>
              </a:extLst>
            </p:cNvPr>
            <p:cNvCxnSpPr>
              <a:cxnSpLocks/>
              <a:stCxn id="143" idx="4"/>
              <a:endCxn id="106" idx="0"/>
            </p:cNvCxnSpPr>
            <p:nvPr/>
          </p:nvCxnSpPr>
          <p:spPr>
            <a:xfrm flipH="1">
              <a:off x="3449620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4E45BC26-7844-2F47-BAEA-E4400342A302}"/>
                </a:ext>
              </a:extLst>
            </p:cNvPr>
            <p:cNvCxnSpPr>
              <a:cxnSpLocks/>
              <a:stCxn id="142" idx="4"/>
              <a:endCxn id="105" idx="0"/>
            </p:cNvCxnSpPr>
            <p:nvPr/>
          </p:nvCxnSpPr>
          <p:spPr>
            <a:xfrm flipH="1">
              <a:off x="2999421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1B7EC1C-3053-F641-B442-182CB4218883}"/>
                </a:ext>
              </a:extLst>
            </p:cNvPr>
            <p:cNvCxnSpPr>
              <a:cxnSpLocks/>
              <a:stCxn id="141" idx="4"/>
              <a:endCxn id="104" idx="0"/>
            </p:cNvCxnSpPr>
            <p:nvPr/>
          </p:nvCxnSpPr>
          <p:spPr>
            <a:xfrm flipH="1">
              <a:off x="2518038" y="3307290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6C7BAACB-7952-FC44-8DD5-8B3993047EE4}"/>
                </a:ext>
              </a:extLst>
            </p:cNvPr>
            <p:cNvCxnSpPr>
              <a:cxnSpLocks/>
              <a:stCxn id="140" idx="4"/>
              <a:endCxn id="103" idx="0"/>
            </p:cNvCxnSpPr>
            <p:nvPr/>
          </p:nvCxnSpPr>
          <p:spPr>
            <a:xfrm flipH="1">
              <a:off x="2037854" y="3306678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0EE4A395-4F5C-E54B-AB69-24B5B4F7410F}"/>
                </a:ext>
              </a:extLst>
            </p:cNvPr>
            <p:cNvSpPr/>
            <p:nvPr/>
          </p:nvSpPr>
          <p:spPr>
            <a:xfrm>
              <a:off x="5393457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5C0437E-1AA5-BB43-855C-423BE85C969C}"/>
                </a:ext>
              </a:extLst>
            </p:cNvPr>
            <p:cNvSpPr/>
            <p:nvPr/>
          </p:nvSpPr>
          <p:spPr>
            <a:xfrm>
              <a:off x="5391392" y="488330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B266E44E-D73C-DA42-AFB8-54F81EB11FCF}"/>
                </a:ext>
              </a:extLst>
            </p:cNvPr>
            <p:cNvSpPr/>
            <p:nvPr/>
          </p:nvSpPr>
          <p:spPr>
            <a:xfrm>
              <a:off x="5389328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BB085F06-4A3F-4240-9CC3-2FE9D0295DAC}"/>
                </a:ext>
              </a:extLst>
            </p:cNvPr>
            <p:cNvSpPr/>
            <p:nvPr/>
          </p:nvSpPr>
          <p:spPr>
            <a:xfrm>
              <a:off x="5387262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9ED14FE0-D03A-CD42-821D-3C9FE5286386}"/>
                </a:ext>
              </a:extLst>
            </p:cNvPr>
            <p:cNvCxnSpPr>
              <a:cxnSpLocks/>
              <a:stCxn id="188" idx="4"/>
              <a:endCxn id="189" idx="0"/>
            </p:cNvCxnSpPr>
            <p:nvPr/>
          </p:nvCxnSpPr>
          <p:spPr>
            <a:xfrm flipH="1">
              <a:off x="5467766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DED9C911-2BEE-EF4B-8267-A67997793CE0}"/>
                </a:ext>
              </a:extLst>
            </p:cNvPr>
            <p:cNvCxnSpPr>
              <a:cxnSpLocks/>
              <a:stCxn id="187" idx="4"/>
              <a:endCxn id="188" idx="0"/>
            </p:cNvCxnSpPr>
            <p:nvPr/>
          </p:nvCxnSpPr>
          <p:spPr>
            <a:xfrm flipH="1">
              <a:off x="5469833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DECAFF0E-0A00-2B4B-A477-EAC00B26ADA7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5471897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B907D3BF-F522-AC4D-8BD5-B6FE8FA3EB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832" y="615441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226D6198-5673-0244-BA90-3ADD55DCB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189" y="269830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1A900665-6CDC-AD43-9E26-A0C2417F492D}"/>
                </a:ext>
              </a:extLst>
            </p:cNvPr>
            <p:cNvSpPr/>
            <p:nvPr/>
          </p:nvSpPr>
          <p:spPr>
            <a:xfrm>
              <a:off x="5387261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39A8AB17-15DD-9440-AA0F-72229AB0AAB5}"/>
                </a:ext>
              </a:extLst>
            </p:cNvPr>
            <p:cNvCxnSpPr>
              <a:cxnSpLocks/>
              <a:endCxn id="186" idx="0"/>
            </p:cNvCxnSpPr>
            <p:nvPr/>
          </p:nvCxnSpPr>
          <p:spPr>
            <a:xfrm>
              <a:off x="5469832" y="3871706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D74EBE7-85FC-B548-8A8C-76A0C9375CDE}"/>
                </a:ext>
              </a:extLst>
            </p:cNvPr>
            <p:cNvSpPr/>
            <p:nvPr/>
          </p:nvSpPr>
          <p:spPr>
            <a:xfrm>
              <a:off x="5391392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51B8D767-375B-D347-94FA-D39188752388}"/>
                </a:ext>
              </a:extLst>
            </p:cNvPr>
            <p:cNvCxnSpPr>
              <a:cxnSpLocks/>
              <a:stCxn id="197" idx="4"/>
              <a:endCxn id="195" idx="0"/>
            </p:cNvCxnSpPr>
            <p:nvPr/>
          </p:nvCxnSpPr>
          <p:spPr>
            <a:xfrm flipH="1">
              <a:off x="5467766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87AB3C73-0111-604C-A3AB-94C760899DF3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4518776" y="320513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8109F5D3-688F-5344-BD45-35F25B32D47F}"/>
                </a:ext>
              </a:extLst>
            </p:cNvPr>
            <p:cNvCxnSpPr>
              <a:cxnSpLocks/>
              <a:stCxn id="109" idx="6"/>
              <a:endCxn id="195" idx="2"/>
            </p:cNvCxnSpPr>
            <p:nvPr/>
          </p:nvCxnSpPr>
          <p:spPr>
            <a:xfrm>
              <a:off x="5024410" y="3785430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94EF6B7C-6434-8042-99A7-0C292F32A7AB}"/>
                </a:ext>
              </a:extLst>
            </p:cNvPr>
            <p:cNvCxnSpPr>
              <a:cxnSpLocks/>
              <a:stCxn id="13" idx="6"/>
              <a:endCxn id="186" idx="2"/>
            </p:cNvCxnSpPr>
            <p:nvPr/>
          </p:nvCxnSpPr>
          <p:spPr>
            <a:xfrm>
              <a:off x="5030606" y="4367594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9D0D7285-8548-5D41-BFFE-3DA2E99349E3}"/>
                </a:ext>
              </a:extLst>
            </p:cNvPr>
            <p:cNvCxnSpPr>
              <a:cxnSpLocks/>
              <a:stCxn id="20" idx="6"/>
              <a:endCxn id="187" idx="2"/>
            </p:cNvCxnSpPr>
            <p:nvPr/>
          </p:nvCxnSpPr>
          <p:spPr>
            <a:xfrm>
              <a:off x="5028541" y="4974377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C50B368F-F0ED-934F-8C6B-AD858DA450F1}"/>
                </a:ext>
              </a:extLst>
            </p:cNvPr>
            <p:cNvCxnSpPr>
              <a:cxnSpLocks/>
              <a:stCxn id="27" idx="6"/>
              <a:endCxn id="188" idx="2"/>
            </p:cNvCxnSpPr>
            <p:nvPr/>
          </p:nvCxnSpPr>
          <p:spPr>
            <a:xfrm>
              <a:off x="5026477" y="554490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D5A68B78-00C6-C845-95CB-8CBA19D0DA3C}"/>
                </a:ext>
              </a:extLst>
            </p:cNvPr>
            <p:cNvCxnSpPr>
              <a:cxnSpLocks/>
              <a:stCxn id="34" idx="6"/>
              <a:endCxn id="189" idx="2"/>
            </p:cNvCxnSpPr>
            <p:nvPr/>
          </p:nvCxnSpPr>
          <p:spPr>
            <a:xfrm>
              <a:off x="5024411" y="6064658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82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FB8B7-2FD0-3045-995B-17852260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0B8F8-6E82-2641-8AD8-77BC10B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21C932-328D-F04A-A563-2D41E3DADA27}"/>
              </a:ext>
            </a:extLst>
          </p:cNvPr>
          <p:cNvGrpSpPr/>
          <p:nvPr/>
        </p:nvGrpSpPr>
        <p:grpSpPr>
          <a:xfrm>
            <a:off x="3499116" y="1511159"/>
            <a:ext cx="2106703" cy="1988348"/>
            <a:chOff x="5636687" y="3233652"/>
            <a:chExt cx="2642923" cy="25193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C88CF6C-EDCD-084B-B855-3BB692CD4A06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968B97E-82D0-4B4A-9143-E6869FA5733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F316F21-4CA1-DA4C-8C2D-12BF74B81330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9337ECC-DC4C-BE4B-BD71-9558F8BE4905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64C238C-AAD0-9B42-82D9-A46239E1C4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956E9F7-0EF4-D84C-928B-5C3DA92A5DF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FF22AB4-3EE9-6A49-BF9F-5B2B511EA15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DB6BA68-FE9C-7341-8737-3E915AA8D054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FECBE9E-D662-9F44-AF05-FDA99D4C5CAC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D1C64C-7F46-4F40-B4B1-42A8AB8FDDFF}"/>
              </a:ext>
            </a:extLst>
          </p:cNvPr>
          <p:cNvGrpSpPr/>
          <p:nvPr/>
        </p:nvGrpSpPr>
        <p:grpSpPr>
          <a:xfrm rot="16200000">
            <a:off x="881125" y="4585371"/>
            <a:ext cx="2106703" cy="1988348"/>
            <a:chOff x="5636687" y="3233652"/>
            <a:chExt cx="2642923" cy="25193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4A2B53C-0D26-7046-A4E8-2A1AA18A7EDB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D54123F-FB7F-BD43-94AE-55809F0890A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F70ECA6-70D1-674A-AE54-F06344FCCE91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864A5F4-E59F-A94E-AF67-486207EACC41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1C0CE17-EED8-2146-97A0-5B9C5088229D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200E64F-B495-1242-A4CB-1588C484CDC6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7A53EF7-83E5-8547-BF75-B6EA9A63BE7A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509D0A3-05B6-634A-B48B-3C542C97130D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60663576-7FEE-C748-8BC0-18FD4CE27305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6015465" y="1570336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2497306-79D9-DF47-A83E-8371447D5944}"/>
              </a:ext>
            </a:extLst>
          </p:cNvPr>
          <p:cNvGrpSpPr/>
          <p:nvPr/>
        </p:nvGrpSpPr>
        <p:grpSpPr>
          <a:xfrm rot="10800000">
            <a:off x="8529862" y="1587876"/>
            <a:ext cx="2106703" cy="1988348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2E694CAC-BE33-F94D-A9D6-C96A7EFF847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18CF98D-31E9-EE4B-A294-0773D580C056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52335A75-94FC-764E-9704-D9BFDC5C73D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476353C4-228D-BF42-9823-182E6CE22317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68FB62C-065A-204B-9751-F2C37929FA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2664703-524C-F144-A333-B15A35F6248C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61D27E6-BF7C-1B4E-A713-4AFFC3AF3DEB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1D8CEE2-0C1D-7C41-83C0-290B2A7721D8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9672200-3928-3641-90EF-F683A04A25FC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879351" y="1559785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08F0D359-186F-B04F-9826-B3A19092ED83}"/>
              </a:ext>
            </a:extLst>
          </p:cNvPr>
          <p:cNvSpPr txBox="1"/>
          <p:nvPr/>
        </p:nvSpPr>
        <p:spPr>
          <a:xfrm>
            <a:off x="8062990" y="218293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BD7A83F-B8BA-C64C-BB86-1BEA9215A92D}"/>
              </a:ext>
            </a:extLst>
          </p:cNvPr>
          <p:cNvSpPr txBox="1"/>
          <p:nvPr/>
        </p:nvSpPr>
        <p:spPr>
          <a:xfrm>
            <a:off x="5656351" y="218694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E3221BF-DEFF-AE4B-BE24-F561DAE29481}"/>
              </a:ext>
            </a:extLst>
          </p:cNvPr>
          <p:cNvSpPr txBox="1"/>
          <p:nvPr/>
        </p:nvSpPr>
        <p:spPr>
          <a:xfrm>
            <a:off x="3007804" y="218293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8D3A490-143E-6D41-9188-2AA9218EF79D}"/>
                  </a:ext>
                </a:extLst>
              </p:cNvPr>
              <p:cNvSpPr txBox="1"/>
              <p:nvPr/>
            </p:nvSpPr>
            <p:spPr>
              <a:xfrm>
                <a:off x="5327806" y="3510374"/>
                <a:ext cx="93487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8D3A490-143E-6D41-9188-2AA9218EF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06" y="3510374"/>
                <a:ext cx="934871" cy="1015663"/>
              </a:xfrm>
              <a:prstGeom prst="rect">
                <a:avLst/>
              </a:prstGeom>
              <a:blipFill>
                <a:blip r:embed="rId2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e 60">
            <a:extLst>
              <a:ext uri="{FF2B5EF4-FFF2-40B4-BE49-F238E27FC236}">
                <a16:creationId xmlns:a16="http://schemas.microsoft.com/office/drawing/2014/main" id="{681FF0C7-68F8-104D-BFDF-FA64370A310A}"/>
              </a:ext>
            </a:extLst>
          </p:cNvPr>
          <p:cNvGrpSpPr/>
          <p:nvPr/>
        </p:nvGrpSpPr>
        <p:grpSpPr>
          <a:xfrm rot="10800000">
            <a:off x="3408229" y="4636614"/>
            <a:ext cx="2106703" cy="1988348"/>
            <a:chOff x="5636687" y="3233652"/>
            <a:chExt cx="2642923" cy="2519370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B6F272F-0554-7542-AF5C-769B884DB606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88261E1E-B5C6-5B4A-92DA-AB4A08357B4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60F97EB8-F6AF-0B44-ABF3-6AD2F6C3442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AEC64277-8B9B-F04D-8C97-7BA316341A26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694FD40-FF31-134E-8E5F-2AE75EBB8177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2D6826F4-C413-DB48-9D7F-8ACF6EFECB1C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547CF293-24C2-CA44-A52C-C05426626418}"/>
                </a:ext>
              </a:extLst>
            </p:cNvPr>
            <p:cNvCxnSpPr>
              <a:cxnSpLocks/>
              <a:stCxn id="63" idx="6"/>
              <a:endCxn id="6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0BA4DE0-9211-124B-AF10-B38742FD6CEB}"/>
                </a:ext>
              </a:extLst>
            </p:cNvPr>
            <p:cNvCxnSpPr>
              <a:cxnSpLocks/>
              <a:stCxn id="64" idx="4"/>
              <a:endCxn id="6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075C4562-0219-674D-8A42-AB837D1541CC}"/>
                </a:ext>
              </a:extLst>
            </p:cNvPr>
            <p:cNvCxnSpPr>
              <a:cxnSpLocks/>
              <a:stCxn id="62" idx="4"/>
              <a:endCxn id="6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BD80483-E459-C249-BC08-53C5ACB99F5E}"/>
              </a:ext>
            </a:extLst>
          </p:cNvPr>
          <p:cNvGrpSpPr/>
          <p:nvPr/>
        </p:nvGrpSpPr>
        <p:grpSpPr>
          <a:xfrm rot="5400000">
            <a:off x="6029386" y="4587535"/>
            <a:ext cx="2106703" cy="1988348"/>
            <a:chOff x="5636687" y="3233652"/>
            <a:chExt cx="2642923" cy="251937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F9AA5607-FA1B-8A42-93A4-676DA2B300A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BB0B17CB-3A3F-8440-960C-B8AD706E31E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5BDE1720-B4AD-C14A-8B61-4DFDF57272F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E55531F-3396-B442-AEEE-D187C39824CD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BF7C26D3-09AD-5B4E-A53D-E3D2C86984F6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B2EAA539-7444-1D4D-9F51-378A3142F4F3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D1C77042-A52A-9447-B712-62EFD7607443}"/>
                </a:ext>
              </a:extLst>
            </p:cNvPr>
            <p:cNvCxnSpPr>
              <a:cxnSpLocks/>
              <a:stCxn id="73" idx="6"/>
              <a:endCxn id="7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66089D8-8F7F-9D4B-A382-B9C47FEE4519}"/>
                </a:ext>
              </a:extLst>
            </p:cNvPr>
            <p:cNvCxnSpPr>
              <a:cxnSpLocks/>
              <a:stCxn id="74" idx="4"/>
              <a:endCxn id="7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FB9A62B7-7304-8D4D-BD46-5A52830CD551}"/>
                </a:ext>
              </a:extLst>
            </p:cNvPr>
            <p:cNvCxnSpPr>
              <a:cxnSpLocks/>
              <a:stCxn id="72" idx="4"/>
              <a:endCxn id="7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D5291DFE-A904-154D-AC88-EBE54CD053B9}"/>
              </a:ext>
            </a:extLst>
          </p:cNvPr>
          <p:cNvGrpSpPr/>
          <p:nvPr/>
        </p:nvGrpSpPr>
        <p:grpSpPr>
          <a:xfrm>
            <a:off x="8586197" y="4511489"/>
            <a:ext cx="2106703" cy="1988348"/>
            <a:chOff x="5636687" y="3233652"/>
            <a:chExt cx="2642923" cy="2519370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15F87F68-0214-B146-B629-1CE4D69B16D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04B5E886-8C01-F743-81C8-681257DAFAA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F08B6D7D-4E8A-B24F-B05C-7C59B5EE18C5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D796392D-1350-A740-AA38-9B32493AFD9E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FBEAB59-0C33-B243-A828-42CC0E806F0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1B56EAD0-A1A0-414B-AB57-37E8F4206B42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E0757FE5-83FC-CC49-B34A-42E8E4A19A51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26A1FF70-E279-6843-9901-B1F93E83358A}"/>
                </a:ext>
              </a:extLst>
            </p:cNvPr>
            <p:cNvCxnSpPr>
              <a:cxnSpLocks/>
              <a:stCxn id="84" idx="4"/>
              <a:endCxn id="8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D1F8B205-7054-7945-B401-BD34C767B685}"/>
                </a:ext>
              </a:extLst>
            </p:cNvPr>
            <p:cNvCxnSpPr>
              <a:cxnSpLocks/>
              <a:stCxn id="82" idx="4"/>
              <a:endCxn id="8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7D371C30-AC40-6E47-949B-328978201785}"/>
              </a:ext>
            </a:extLst>
          </p:cNvPr>
          <p:cNvSpPr txBox="1"/>
          <p:nvPr/>
        </p:nvSpPr>
        <p:spPr>
          <a:xfrm>
            <a:off x="8073932" y="520713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3339EE1-744C-454F-8431-1F604D6018A0}"/>
              </a:ext>
            </a:extLst>
          </p:cNvPr>
          <p:cNvSpPr txBox="1"/>
          <p:nvPr/>
        </p:nvSpPr>
        <p:spPr>
          <a:xfrm>
            <a:off x="5583070" y="521115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B5BCE60-1085-934F-8AAD-63529AAE989C}"/>
              </a:ext>
            </a:extLst>
          </p:cNvPr>
          <p:cNvSpPr txBox="1"/>
          <p:nvPr/>
        </p:nvSpPr>
        <p:spPr>
          <a:xfrm>
            <a:off x="3018746" y="520713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6F7ED6F-187C-F247-BB20-9C7F8AA30B82}"/>
              </a:ext>
            </a:extLst>
          </p:cNvPr>
          <p:cNvSpPr/>
          <p:nvPr/>
        </p:nvSpPr>
        <p:spPr>
          <a:xfrm>
            <a:off x="838200" y="4391241"/>
            <a:ext cx="10034588" cy="23702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4904A5C-1F4B-0740-9FB5-47E93FA1B2C8}"/>
              </a:ext>
            </a:extLst>
          </p:cNvPr>
          <p:cNvSpPr/>
          <p:nvPr/>
        </p:nvSpPr>
        <p:spPr>
          <a:xfrm>
            <a:off x="847721" y="1357518"/>
            <a:ext cx="10034588" cy="23702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FB8B7-2FD0-3045-995B-17852260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0B8F8-6E82-2641-8AD8-77BC10B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6553023" y="2623688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3230190" y="2584456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cône Ok Gratuit de Super Flat Remix V1.08 Emblems">
            <a:extLst>
              <a:ext uri="{FF2B5EF4-FFF2-40B4-BE49-F238E27FC236}">
                <a16:creationId xmlns:a16="http://schemas.microsoft.com/office/drawing/2014/main" id="{2BA0E6A6-D281-104E-BA73-9024A88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51" y="5033342"/>
            <a:ext cx="864117" cy="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 interdit formats et matières au choix">
            <a:extLst>
              <a:ext uri="{FF2B5EF4-FFF2-40B4-BE49-F238E27FC236}">
                <a16:creationId xmlns:a16="http://schemas.microsoft.com/office/drawing/2014/main" id="{EA34C242-6BEA-3A45-A9CC-2A84FE5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7" y="5141679"/>
            <a:ext cx="756912" cy="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25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without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FB8B7-2FD0-3045-995B-17852260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0B8F8-6E82-2641-8AD8-77BC10B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21C932-328D-F04A-A563-2D41E3DADA27}"/>
              </a:ext>
            </a:extLst>
          </p:cNvPr>
          <p:cNvGrpSpPr/>
          <p:nvPr/>
        </p:nvGrpSpPr>
        <p:grpSpPr>
          <a:xfrm>
            <a:off x="3755537" y="2434826"/>
            <a:ext cx="2106703" cy="1988348"/>
            <a:chOff x="5636687" y="3233652"/>
            <a:chExt cx="2642923" cy="25193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C88CF6C-EDCD-084B-B855-3BB692CD4A06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968B97E-82D0-4B4A-9143-E6869FA5733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F316F21-4CA1-DA4C-8C2D-12BF74B81330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9337ECC-DC4C-BE4B-BD71-9558F8BE4905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64C238C-AAD0-9B42-82D9-A46239E1C4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956E9F7-0EF4-D84C-928B-5C3DA92A5DF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FF22AB4-3EE9-6A49-BF9F-5B2B511EA15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DB6BA68-FE9C-7341-8737-3E915AA8D054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FECBE9E-D662-9F44-AF05-FDA99D4C5CAC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6271886" y="2494003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2497306-79D9-DF47-A83E-8371447D5944}"/>
              </a:ext>
            </a:extLst>
          </p:cNvPr>
          <p:cNvGrpSpPr/>
          <p:nvPr/>
        </p:nvGrpSpPr>
        <p:grpSpPr>
          <a:xfrm rot="10800000">
            <a:off x="8786283" y="2511543"/>
            <a:ext cx="2106703" cy="1988348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2E694CAC-BE33-F94D-A9D6-C96A7EFF847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18CF98D-31E9-EE4B-A294-0773D580C056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52335A75-94FC-764E-9704-D9BFDC5C73D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476353C4-228D-BF42-9823-182E6CE22317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68FB62C-065A-204B-9751-F2C37929FA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2664703-524C-F144-A333-B15A35F6248C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61D27E6-BF7C-1B4E-A713-4AFFC3AF3DEB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1D8CEE2-0C1D-7C41-83C0-290B2A7721D8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9672200-3928-3641-90EF-F683A04A25FC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1135772" y="2483452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08F0D359-186F-B04F-9826-B3A19092ED83}"/>
              </a:ext>
            </a:extLst>
          </p:cNvPr>
          <p:cNvSpPr txBox="1"/>
          <p:nvPr/>
        </p:nvSpPr>
        <p:spPr>
          <a:xfrm>
            <a:off x="8331443" y="310660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BD7A83F-B8BA-C64C-BB86-1BEA9215A92D}"/>
              </a:ext>
            </a:extLst>
          </p:cNvPr>
          <p:cNvSpPr txBox="1"/>
          <p:nvPr/>
        </p:nvSpPr>
        <p:spPr>
          <a:xfrm>
            <a:off x="5888709" y="311061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E3221BF-DEFF-AE4B-BE24-F561DAE29481}"/>
              </a:ext>
            </a:extLst>
          </p:cNvPr>
          <p:cNvSpPr txBox="1"/>
          <p:nvPr/>
        </p:nvSpPr>
        <p:spPr>
          <a:xfrm>
            <a:off x="3264225" y="310660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without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FB8B7-2FD0-3045-995B-17852260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0B8F8-6E82-2641-8AD8-77BC10B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9306274" y="2636395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6662098" y="2608463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cône Ok Gratuit de Super Flat Remix V1.08 Emblems">
            <a:extLst>
              <a:ext uri="{FF2B5EF4-FFF2-40B4-BE49-F238E27FC236}">
                <a16:creationId xmlns:a16="http://schemas.microsoft.com/office/drawing/2014/main" id="{2BA0E6A6-D281-104E-BA73-9024A88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34" y="5140595"/>
            <a:ext cx="864117" cy="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 interdit formats et matières au choix">
            <a:extLst>
              <a:ext uri="{FF2B5EF4-FFF2-40B4-BE49-F238E27FC236}">
                <a16:creationId xmlns:a16="http://schemas.microsoft.com/office/drawing/2014/main" id="{EA34C242-6BEA-3A45-A9CC-2A84FE5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08" y="5055217"/>
            <a:ext cx="756912" cy="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6E3F053C-D555-014A-8F79-9AA2D3EC304B}"/>
              </a:ext>
            </a:extLst>
          </p:cNvPr>
          <p:cNvGrpSpPr/>
          <p:nvPr/>
        </p:nvGrpSpPr>
        <p:grpSpPr>
          <a:xfrm rot="5400000">
            <a:off x="3772926" y="2636394"/>
            <a:ext cx="2106703" cy="1988348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5A8AF83-95AB-FC44-862B-9FB71F2B342C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212EC119-A57F-DA4D-B5F0-314B25073C6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8EC5DDF-70BC-F641-851B-145A1AE2AA96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3F342D1-4043-1447-9115-54839A120C43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42400B53-5D47-8A4B-847E-251D9A699A9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E4EC963-BDC4-FB44-8B67-F0356565CA70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447FF1A-040D-6F4B-9F92-A6DAD6B7C196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142AAD8-3887-B647-BC4A-B42181FFFEA6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C639B62-0C8D-4349-82D1-7C1C57CC2D65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025A826-56BB-C547-BC15-4FA731EA1966}"/>
              </a:ext>
            </a:extLst>
          </p:cNvPr>
          <p:cNvGrpSpPr/>
          <p:nvPr/>
        </p:nvGrpSpPr>
        <p:grpSpPr>
          <a:xfrm rot="16200000">
            <a:off x="887908" y="2608464"/>
            <a:ext cx="2106703" cy="1988348"/>
            <a:chOff x="5636687" y="3233652"/>
            <a:chExt cx="2642923" cy="251937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6E651BC3-1A0B-6C4A-AD4A-AA8392B884F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B9CFE32-B4C7-534D-8A91-BE51B3CCCF9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6560D736-F41B-4048-A2A7-2514D9C25748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E548BE09-A97D-CD4B-A4B9-829940059AC7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F14353D0-18E3-CB43-BF89-5FC59BB8AD0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4BAB8910-080C-F646-AA66-24303F49458D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53BC0924-DD6C-F243-BBC4-3629F18C0076}"/>
                </a:ext>
              </a:extLst>
            </p:cNvPr>
            <p:cNvCxnSpPr>
              <a:cxnSpLocks/>
              <a:stCxn id="59" idx="6"/>
              <a:endCxn id="6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EBE6486C-555F-3D4F-BA25-B63440EE0818}"/>
                </a:ext>
              </a:extLst>
            </p:cNvPr>
            <p:cNvCxnSpPr>
              <a:cxnSpLocks/>
              <a:stCxn id="60" idx="4"/>
              <a:endCxn id="6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9AB57031-FFC7-8848-9BD0-E85170A5B710}"/>
                </a:ext>
              </a:extLst>
            </p:cNvPr>
            <p:cNvCxnSpPr>
              <a:cxnSpLocks/>
              <a:stCxn id="58" idx="4"/>
              <a:endCxn id="6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2" descr="Icône Ok Gratuit de Super Flat Remix V1.08 Emblems">
            <a:extLst>
              <a:ext uri="{FF2B5EF4-FFF2-40B4-BE49-F238E27FC236}">
                <a16:creationId xmlns:a16="http://schemas.microsoft.com/office/drawing/2014/main" id="{56A2B1F2-6A2B-9C4E-836A-3C3893FA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41" y="5033341"/>
            <a:ext cx="864117" cy="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ens interdit formats et matières au choix">
            <a:extLst>
              <a:ext uri="{FF2B5EF4-FFF2-40B4-BE49-F238E27FC236}">
                <a16:creationId xmlns:a16="http://schemas.microsoft.com/office/drawing/2014/main" id="{6F84A30A-4CCD-924E-B204-FA13073C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628" y="5038216"/>
            <a:ext cx="756912" cy="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6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15F01-42BA-B340-BEC9-A6835879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Refinements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25DC6-C90A-5743-ACC6-575D4E17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Semi-Synchronous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Synchronous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0725C-1BDD-2940-8106-ECC4C1E2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928A1-54D0-B940-B7DA-0972C8F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C91D1-2A91-CE4D-8792-824600B1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9CF18E77-DC86-CF4C-A9B4-908C4D062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65384"/>
              </p:ext>
            </p:extLst>
          </p:nvPr>
        </p:nvGraphicFramePr>
        <p:xfrm>
          <a:off x="1913022" y="5435283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A34620F-56FC-8B41-8DCA-7C16B2654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48869"/>
              </p:ext>
            </p:extLst>
          </p:nvPr>
        </p:nvGraphicFramePr>
        <p:xfrm>
          <a:off x="1913022" y="4001294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A9483B-1F5E-5B4C-AB18-9050B8521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56714"/>
              </p:ext>
            </p:extLst>
          </p:nvPr>
        </p:nvGraphicFramePr>
        <p:xfrm>
          <a:off x="1913022" y="2423712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15F01-42BA-B340-BEC9-A6835879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Refinements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25DC6-C90A-5743-ACC6-575D4E17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Semi-Synchronous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Synchronous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0725C-1BDD-2940-8106-ECC4C1E2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928A1-54D0-B940-B7DA-0972C8F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C91D1-2A91-CE4D-8792-824600B1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9CF18E77-DC86-CF4C-A9B4-908C4D062781}"/>
              </a:ext>
            </a:extLst>
          </p:cNvPr>
          <p:cNvGraphicFramePr>
            <a:graphicFrameLocks/>
          </p:cNvGraphicFramePr>
          <p:nvPr/>
        </p:nvGraphicFramePr>
        <p:xfrm>
          <a:off x="1913022" y="5435283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A34620F-56FC-8B41-8DCA-7C16B2654C59}"/>
              </a:ext>
            </a:extLst>
          </p:cNvPr>
          <p:cNvGraphicFramePr>
            <a:graphicFrameLocks/>
          </p:cNvGraphicFramePr>
          <p:nvPr/>
        </p:nvGraphicFramePr>
        <p:xfrm>
          <a:off x="1913022" y="4001294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A9483B-1F5E-5B4C-AB18-9050B8521C2E}"/>
              </a:ext>
            </a:extLst>
          </p:cNvPr>
          <p:cNvGraphicFramePr>
            <a:graphicFrameLocks/>
          </p:cNvGraphicFramePr>
          <p:nvPr/>
        </p:nvGraphicFramePr>
        <p:xfrm>
          <a:off x="1913022" y="2423712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4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EFA79-9185-084E-9B83-5F40477D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48634-CB53-964A-A118-D5BCDDBC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1825625"/>
            <a:ext cx="11265569" cy="4351338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FF0000"/>
                </a:solidFill>
              </a:rPr>
              <a:t>a very few very weak robots </a:t>
            </a:r>
            <a:r>
              <a:rPr lang="en-US" dirty="0"/>
              <a:t>can collaborate to solve an </a:t>
            </a:r>
            <a:r>
              <a:rPr lang="en-US" dirty="0">
                <a:solidFill>
                  <a:srgbClr val="FF0000"/>
                </a:solidFill>
              </a:rPr>
              <a:t>infinite task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How robot skills influence the task resolution?</a:t>
            </a:r>
          </a:p>
          <a:p>
            <a:endParaRPr lang="en-US" dirty="0"/>
          </a:p>
          <a:p>
            <a:r>
              <a:rPr lang="en-US" b="1" dirty="0"/>
              <a:t>Case Study: </a:t>
            </a:r>
            <a:r>
              <a:rPr lang="en-US" dirty="0">
                <a:solidFill>
                  <a:srgbClr val="FF0000"/>
                </a:solidFill>
              </a:rPr>
              <a:t>Exploration</a:t>
            </a:r>
            <a:r>
              <a:rPr lang="en-US" dirty="0"/>
              <a:t> of an infinite space by a swarm of mobiles robots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CE58F-1617-2143-A0ED-3941DF4C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23C68-EAAA-7541-9A62-D3B896E6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1E571-03AC-DE45-99F1-690E74B3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0FEDF7-1381-454D-919E-ACF48FCB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253" y="4535237"/>
            <a:ext cx="2498558" cy="2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16489-F991-AB4E-9223-BBA0A5B6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Grid Exploration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7A5889-6B52-8744-8B61-63F9DC0D3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Predefined initial configuration</a:t>
                </a:r>
              </a:p>
              <a:p>
                <a:r>
                  <a:rPr lang="en-US" dirty="0"/>
                  <a:t>Each node of the grid should be visited by a robot within finite time:</a:t>
                </a:r>
              </a:p>
              <a:p>
                <a:pPr lvl="1"/>
                <a:r>
                  <a:rPr lang="en-US" dirty="0"/>
                  <a:t>Let n</a:t>
                </a:r>
                <a:r>
                  <a:rPr lang="en-US" baseline="-25000" dirty="0"/>
                  <a:t>1</a:t>
                </a:r>
                <a:r>
                  <a:rPr lang="en-US" dirty="0"/>
                  <a:t>, n</a:t>
                </a:r>
                <a:r>
                  <a:rPr lang="en-US" baseline="-25000" dirty="0"/>
                  <a:t>2</a:t>
                </a:r>
                <a:r>
                  <a:rPr lang="en-US" dirty="0"/>
                  <a:t>, … the infinite sequence of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∃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*, </a:t>
                </a:r>
                <a:r>
                  <a:rPr lang="en-US" dirty="0" err="1"/>
                  <a:t>n</a:t>
                </a:r>
                <a:r>
                  <a:rPr lang="en-US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/>
                  <a:t> is occupied by a robot at time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7A5889-6B52-8744-8B61-63F9DC0D3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0670CE-F381-6143-8765-1007AFFA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3957A-21ED-434A-BD2F-2A86AE84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8DC47-E44C-0846-8D0B-9651CDB7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695D007-180B-E840-95AA-DE05B7CEAA7C}"/>
              </a:ext>
            </a:extLst>
          </p:cNvPr>
          <p:cNvGrpSpPr/>
          <p:nvPr/>
        </p:nvGrpSpPr>
        <p:grpSpPr>
          <a:xfrm>
            <a:off x="4126831" y="3702053"/>
            <a:ext cx="3605463" cy="2750553"/>
            <a:chOff x="1633682" y="2695098"/>
            <a:chExt cx="4237727" cy="3890022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B08D064-9763-7843-84D6-DBBB8EA5A229}"/>
                </a:ext>
              </a:extLst>
            </p:cNvPr>
            <p:cNvSpPr/>
            <p:nvPr/>
          </p:nvSpPr>
          <p:spPr>
            <a:xfrm>
              <a:off x="1963545" y="428057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F6E8972-4FC3-E344-B271-E90CAAC2F72E}"/>
                </a:ext>
              </a:extLst>
            </p:cNvPr>
            <p:cNvSpPr/>
            <p:nvPr/>
          </p:nvSpPr>
          <p:spPr>
            <a:xfrm>
              <a:off x="2443729" y="428119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E8D230B-4B9B-4946-94B1-2EDE552E80BA}"/>
                </a:ext>
              </a:extLst>
            </p:cNvPr>
            <p:cNvSpPr/>
            <p:nvPr/>
          </p:nvSpPr>
          <p:spPr>
            <a:xfrm>
              <a:off x="2925112" y="428078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B5668C6-1BD6-7243-9E60-34FA323427DF}"/>
                </a:ext>
              </a:extLst>
            </p:cNvPr>
            <p:cNvSpPr/>
            <p:nvPr/>
          </p:nvSpPr>
          <p:spPr>
            <a:xfrm>
              <a:off x="3375311" y="4280785"/>
              <a:ext cx="161010" cy="1885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D9B82A7-8F85-6149-AA62-22D7723721F1}"/>
                </a:ext>
              </a:extLst>
            </p:cNvPr>
            <p:cNvSpPr/>
            <p:nvPr/>
          </p:nvSpPr>
          <p:spPr>
            <a:xfrm>
              <a:off x="3859769" y="427711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DA3FEB1-5749-8145-998D-13FC2F09D6B4}"/>
                </a:ext>
              </a:extLst>
            </p:cNvPr>
            <p:cNvSpPr/>
            <p:nvPr/>
          </p:nvSpPr>
          <p:spPr>
            <a:xfrm>
              <a:off x="4359831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3A48471-8B9A-7547-BE35-004621240D3F}"/>
                </a:ext>
              </a:extLst>
            </p:cNvPr>
            <p:cNvSpPr/>
            <p:nvPr/>
          </p:nvSpPr>
          <p:spPr>
            <a:xfrm>
              <a:off x="4869596" y="427331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01139BF-92B9-644B-B314-2CDD5F984F9E}"/>
                </a:ext>
              </a:extLst>
            </p:cNvPr>
            <p:cNvSpPr/>
            <p:nvPr/>
          </p:nvSpPr>
          <p:spPr>
            <a:xfrm>
              <a:off x="1961480" y="488736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C9A6FF1-BB52-2A44-BD74-3347F649084F}"/>
                </a:ext>
              </a:extLst>
            </p:cNvPr>
            <p:cNvSpPr/>
            <p:nvPr/>
          </p:nvSpPr>
          <p:spPr>
            <a:xfrm>
              <a:off x="2441664" y="488797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C4869AA-A384-0D4C-82F7-028EDCE61E03}"/>
                </a:ext>
              </a:extLst>
            </p:cNvPr>
            <p:cNvSpPr/>
            <p:nvPr/>
          </p:nvSpPr>
          <p:spPr>
            <a:xfrm>
              <a:off x="2923047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C883C21-CC3E-9643-8906-12414F4302D8}"/>
                </a:ext>
              </a:extLst>
            </p:cNvPr>
            <p:cNvSpPr/>
            <p:nvPr/>
          </p:nvSpPr>
          <p:spPr>
            <a:xfrm>
              <a:off x="3373246" y="488756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F2640A3-4E77-E948-9805-C8E17F714045}"/>
                </a:ext>
              </a:extLst>
            </p:cNvPr>
            <p:cNvSpPr/>
            <p:nvPr/>
          </p:nvSpPr>
          <p:spPr>
            <a:xfrm>
              <a:off x="3857704" y="4883901"/>
              <a:ext cx="161010" cy="188562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CC7860B-8865-FA41-91AB-0DCCAE5AB011}"/>
                </a:ext>
              </a:extLst>
            </p:cNvPr>
            <p:cNvSpPr/>
            <p:nvPr/>
          </p:nvSpPr>
          <p:spPr>
            <a:xfrm>
              <a:off x="4357766" y="488330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C2F306A-958D-E947-A44F-FAE0609F6109}"/>
                </a:ext>
              </a:extLst>
            </p:cNvPr>
            <p:cNvSpPr/>
            <p:nvPr/>
          </p:nvSpPr>
          <p:spPr>
            <a:xfrm>
              <a:off x="4867531" y="488009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E02BCF4-B188-A042-AE8E-BBCD0150F066}"/>
                </a:ext>
              </a:extLst>
            </p:cNvPr>
            <p:cNvSpPr/>
            <p:nvPr/>
          </p:nvSpPr>
          <p:spPr>
            <a:xfrm>
              <a:off x="1959416" y="54578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B9FB050-87C0-1842-89DF-94F186B073AB}"/>
                </a:ext>
              </a:extLst>
            </p:cNvPr>
            <p:cNvSpPr/>
            <p:nvPr/>
          </p:nvSpPr>
          <p:spPr>
            <a:xfrm>
              <a:off x="2439600" y="5458497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1CB3DCA-246C-694D-83C1-787D13B9C24C}"/>
                </a:ext>
              </a:extLst>
            </p:cNvPr>
            <p:cNvSpPr/>
            <p:nvPr/>
          </p:nvSpPr>
          <p:spPr>
            <a:xfrm>
              <a:off x="2920983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5078557-1CD1-FE4F-A273-39264D738BCE}"/>
                </a:ext>
              </a:extLst>
            </p:cNvPr>
            <p:cNvSpPr/>
            <p:nvPr/>
          </p:nvSpPr>
          <p:spPr>
            <a:xfrm>
              <a:off x="3371181" y="545809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BB3E9C3-1CBB-BF45-84D0-C5F00E6E6BC7}"/>
                </a:ext>
              </a:extLst>
            </p:cNvPr>
            <p:cNvSpPr/>
            <p:nvPr/>
          </p:nvSpPr>
          <p:spPr>
            <a:xfrm>
              <a:off x="3855639" y="5454425"/>
              <a:ext cx="161010" cy="18856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E769312-F2F9-344F-B30A-D3E3A14F55D6}"/>
                </a:ext>
              </a:extLst>
            </p:cNvPr>
            <p:cNvSpPr/>
            <p:nvPr/>
          </p:nvSpPr>
          <p:spPr>
            <a:xfrm>
              <a:off x="4355702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F9EAEDA-0C4F-1C4F-9BB6-AED34F07668A}"/>
                </a:ext>
              </a:extLst>
            </p:cNvPr>
            <p:cNvSpPr/>
            <p:nvPr/>
          </p:nvSpPr>
          <p:spPr>
            <a:xfrm>
              <a:off x="4865467" y="5450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500CF66-3B18-B943-9CDB-B2992A55D2C4}"/>
                </a:ext>
              </a:extLst>
            </p:cNvPr>
            <p:cNvSpPr/>
            <p:nvPr/>
          </p:nvSpPr>
          <p:spPr>
            <a:xfrm>
              <a:off x="1957350" y="597764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23E6CBE-AA00-8E4B-800C-9CD042A38B6E}"/>
                </a:ext>
              </a:extLst>
            </p:cNvPr>
            <p:cNvSpPr/>
            <p:nvPr/>
          </p:nvSpPr>
          <p:spPr>
            <a:xfrm>
              <a:off x="2437533" y="597825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305F7D-D957-664E-8399-58C63C4B8D66}"/>
                </a:ext>
              </a:extLst>
            </p:cNvPr>
            <p:cNvSpPr/>
            <p:nvPr/>
          </p:nvSpPr>
          <p:spPr>
            <a:xfrm>
              <a:off x="2918917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E00ED1D-C725-3E40-8A25-E26B84BF080D}"/>
                </a:ext>
              </a:extLst>
            </p:cNvPr>
            <p:cNvSpPr/>
            <p:nvPr/>
          </p:nvSpPr>
          <p:spPr>
            <a:xfrm>
              <a:off x="3369115" y="597784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F4CF5AB-EF05-5346-ACB6-88DCEE22064E}"/>
                </a:ext>
              </a:extLst>
            </p:cNvPr>
            <p:cNvSpPr/>
            <p:nvPr/>
          </p:nvSpPr>
          <p:spPr>
            <a:xfrm>
              <a:off x="3853573" y="597418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3F943AA-B6D1-564F-8965-93C5167FC440}"/>
                </a:ext>
              </a:extLst>
            </p:cNvPr>
            <p:cNvSpPr/>
            <p:nvPr/>
          </p:nvSpPr>
          <p:spPr>
            <a:xfrm>
              <a:off x="4353636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0C0D587-D041-094B-81BC-2AB00FA98EF6}"/>
                </a:ext>
              </a:extLst>
            </p:cNvPr>
            <p:cNvSpPr/>
            <p:nvPr/>
          </p:nvSpPr>
          <p:spPr>
            <a:xfrm>
              <a:off x="4863401" y="5970377"/>
              <a:ext cx="161010" cy="18856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7204C19F-E1C9-134E-A947-2057CD0FFAE2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124555" y="437485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F90D180-B03C-3543-A81B-4BABBD73C95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2122490" y="498164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A7D1596-3D69-EB41-8A3E-4E120080E014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2120426" y="555216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1227A1B-4022-0D43-BD77-D214C14C976F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2118359" y="60719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6F97818-96E4-EA4A-8670-0923F0F84BB3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2604738" y="4375066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A6DECDB-9301-104D-90F4-675D7E42E081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3086122" y="4375066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1D9D1EB-C10C-BE42-A1A7-31CFBE02D1E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3536320" y="4371399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098DE34-751C-BD45-90D2-3192F2D120C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4020778" y="4370803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597FC42-F605-D84F-B24C-410BDBCA4623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4520841" y="4367594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7666466-9B54-7247-A002-4B038A871226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4518776" y="497437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1CE5683D-49B8-0C41-8E11-BCA5BAFF95B7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4516711" y="554490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2E1FD3A-1263-DA4A-8F48-C1C9B8EEBFBF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4514645" y="6064658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AAD19FF-CD65-A640-8BDC-CAC4F4B5B19F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4018713" y="497758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4934DF83-A013-2441-ACA1-29F33D6F6AF2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4016649" y="554811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FBC898A-3815-B242-BD0F-0317983A2988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4014583" y="6067867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858AF01-AB0C-3848-941D-571130617661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3530125" y="606846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99A1A17-4F0D-5B42-9441-3FCDB71D7F15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3079926" y="607213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DEC967C-6DF1-6342-8155-1C2D8B3DD0F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2598543" y="607213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C20D20B9-FE29-754A-B3A8-090DDB7298CF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2600609" y="555237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3C8413-530D-E04E-984E-BF8941526EDC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3081992" y="555237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06C611A-C972-F540-B18C-EB8D8E61EC71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3532191" y="5548706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C27C675F-8421-984D-B238-650F3EE535CF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3534255" y="4978182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2D3988BD-B2F7-2D45-8D1B-CEC74526489A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3084057" y="4981850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489AA06F-5D1C-C04A-9545-6F236A04829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2602673" y="4981850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B5470224-DA36-5B4C-BCE5-C7B09DBC9143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2041985" y="446914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5573BECB-237F-7744-BDAF-2803C428BAFF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2039921" y="5075924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1AC46320-A30C-5D4A-8008-B506F02BD36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2037855" y="5646448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F35A5F5E-5349-D844-B09C-9A8F74D5F8D9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2522169" y="446975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FB12120-C88B-8343-8D23-21B7583D864E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2520105" y="5076536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8402331-D60B-BF46-8C20-F15FB55789FC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2518038" y="5647060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388437A-2243-5E4B-8484-C63416D1E550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2999422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CDF81E74-4ED2-384F-9699-06367B9A5C74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3001488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31FD2331-4DC2-7F45-B4DD-4A041503D99E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3003552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66870360-129B-D048-BA07-2CD164FC2B3F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3453751" y="446934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74E914B1-0A20-8041-A865-E3C7B1BA793D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3451686" y="5076131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5F4D20F-DC6E-A84A-9DDA-81518C3F2B20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3449620" y="5646655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A5D03DD-912D-AE4A-A1C3-0CD41D776EE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3934078" y="5642987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88EF3FB-1CD5-AA48-A874-4D0746812B6B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3936144" y="5072463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DB970737-BEAC-C940-AC01-7FD59DBF62A4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3938209" y="446567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B6AE4ED0-B1D0-A642-9E88-3DAA0E1446B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4438271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6532EF00-5079-0240-A8FD-8CBC6CE497F2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4436207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F92CEF3-2C18-3842-832B-2A693C1B9E30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4434141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86CFDD70-6A70-8348-93B3-B215932F4756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4943905" y="5639183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BAFF6BD2-F55A-8C47-8246-C6FBE06CCBF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4945972" y="5068659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6A21DD5-8FA4-D94B-A6F5-A96D4F1ED26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4948036" y="4461875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A59C06F9-6C17-494E-A094-A3CCB70BC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5971" y="615121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DEB4CBE3-96DC-5F40-93D7-9A6D0FC3BE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0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A6DD182F-A680-E44B-8535-E2E77ED2A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537" y="616214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1A45F8DB-6985-1947-86D4-CE44960943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555" y="6166312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434C352E-63A8-6D48-B214-587A46AF93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313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7D104DF5-C328-1B49-8D7B-9D3927EA5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587" y="61668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B1D8A970-0EDE-D246-BAA5-897BF2EC4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516" y="615619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4BE87A27-FDCE-3E44-B405-0B45A3BD9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328" y="2695098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4232C3A-1A85-5E44-81D5-4E19BB554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3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C22682A-6A9C-2C44-962C-41CDFBECE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894" y="2706036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B1B703EB-92ED-7741-A2A6-16FB28F96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912" y="2710200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DCCB9BA4-4253-4944-A1CF-F848EF87F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670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AC6C156F-60A3-4544-BF81-E3D22E685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944" y="271078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381DE2FA-E9CA-7E47-89C0-3EA10BC2B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5873" y="2700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7A05A65C-4D40-6640-B780-A8AE2B40CB00}"/>
                </a:ext>
              </a:extLst>
            </p:cNvPr>
            <p:cNvCxnSpPr/>
            <p:nvPr/>
          </p:nvCxnSpPr>
          <p:spPr>
            <a:xfrm>
              <a:off x="1639878" y="437424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461ECC92-1327-FF4A-9A01-FF5C793B2912}"/>
                </a:ext>
              </a:extLst>
            </p:cNvPr>
            <p:cNvCxnSpPr/>
            <p:nvPr/>
          </p:nvCxnSpPr>
          <p:spPr>
            <a:xfrm>
              <a:off x="1638032" y="49732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027F9FD5-6F74-F542-9C30-1047BDCA4A0F}"/>
                </a:ext>
              </a:extLst>
            </p:cNvPr>
            <p:cNvCxnSpPr/>
            <p:nvPr/>
          </p:nvCxnSpPr>
          <p:spPr>
            <a:xfrm>
              <a:off x="1642307" y="555072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7EC72BC-49B9-0249-9B29-94FE833401B0}"/>
                </a:ext>
              </a:extLst>
            </p:cNvPr>
            <p:cNvCxnSpPr/>
            <p:nvPr/>
          </p:nvCxnSpPr>
          <p:spPr>
            <a:xfrm>
              <a:off x="1642307" y="60713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F66D900E-A06B-A649-B378-896C1C36564C}"/>
                </a:ext>
              </a:extLst>
            </p:cNvPr>
            <p:cNvCxnSpPr/>
            <p:nvPr/>
          </p:nvCxnSpPr>
          <p:spPr>
            <a:xfrm>
              <a:off x="5549807" y="4373636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75AE962B-0DD7-4441-B8DF-17811B2FD0A4}"/>
                </a:ext>
              </a:extLst>
            </p:cNvPr>
            <p:cNvCxnSpPr/>
            <p:nvPr/>
          </p:nvCxnSpPr>
          <p:spPr>
            <a:xfrm>
              <a:off x="5547961" y="497266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04B774B8-D8ED-5A49-B339-66A03115E255}"/>
                </a:ext>
              </a:extLst>
            </p:cNvPr>
            <p:cNvCxnSpPr/>
            <p:nvPr/>
          </p:nvCxnSpPr>
          <p:spPr>
            <a:xfrm>
              <a:off x="5552235" y="5550111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54D57C44-5242-1D43-8E95-D1524B23CDFA}"/>
                </a:ext>
              </a:extLst>
            </p:cNvPr>
            <p:cNvCxnSpPr/>
            <p:nvPr/>
          </p:nvCxnSpPr>
          <p:spPr>
            <a:xfrm>
              <a:off x="5552235" y="6070699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DADEA956-1196-954B-99CE-2E000BD4BF37}"/>
                </a:ext>
              </a:extLst>
            </p:cNvPr>
            <p:cNvSpPr/>
            <p:nvPr/>
          </p:nvSpPr>
          <p:spPr>
            <a:xfrm>
              <a:off x="1957349" y="3698414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5156B1D-3F33-9C4F-AD77-D7FB4DF0A3F0}"/>
                </a:ext>
              </a:extLst>
            </p:cNvPr>
            <p:cNvSpPr/>
            <p:nvPr/>
          </p:nvSpPr>
          <p:spPr>
            <a:xfrm>
              <a:off x="2437533" y="369902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C2D4E6-3838-984B-A510-9DA38D110E55}"/>
                </a:ext>
              </a:extLst>
            </p:cNvPr>
            <p:cNvSpPr/>
            <p:nvPr/>
          </p:nvSpPr>
          <p:spPr>
            <a:xfrm>
              <a:off x="2918916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1BEAF6EA-A3A6-3F4C-8E47-0C272D6308AB}"/>
                </a:ext>
              </a:extLst>
            </p:cNvPr>
            <p:cNvSpPr/>
            <p:nvPr/>
          </p:nvSpPr>
          <p:spPr>
            <a:xfrm>
              <a:off x="3369115" y="369862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34E00455-B1E5-A840-B9F9-AB556079CFDE}"/>
                </a:ext>
              </a:extLst>
            </p:cNvPr>
            <p:cNvSpPr/>
            <p:nvPr/>
          </p:nvSpPr>
          <p:spPr>
            <a:xfrm>
              <a:off x="3853573" y="369495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3E6F3329-4989-0249-ADF4-607624C797CE}"/>
                </a:ext>
              </a:extLst>
            </p:cNvPr>
            <p:cNvSpPr/>
            <p:nvPr/>
          </p:nvSpPr>
          <p:spPr>
            <a:xfrm>
              <a:off x="4353635" y="3694358"/>
              <a:ext cx="161010" cy="18856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1A52D284-9C34-2048-9237-83BF9C4795A8}"/>
                </a:ext>
              </a:extLst>
            </p:cNvPr>
            <p:cNvSpPr/>
            <p:nvPr/>
          </p:nvSpPr>
          <p:spPr>
            <a:xfrm>
              <a:off x="4863400" y="3691149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156BAD0-585B-E744-8B2D-D35666C06DA2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2118359" y="379269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C6EA2ADC-C00C-EA48-A1E3-CDB5E5B1A0A1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2598542" y="3792902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5269A854-349F-2F48-97A2-5C5D5318A8F8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3079926" y="3792902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ADD5534-4A92-CA4B-9792-48CDAC71D050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3530124" y="3789235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7A1CEA0-94A3-5540-A566-AE5409FB4D95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4014582" y="3788639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642727AA-2841-C34D-A66F-CE215E0E6DEE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4514645" y="3785430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F332CD90-2FC2-6541-B5D1-FB3026444D32}"/>
                </a:ext>
              </a:extLst>
            </p:cNvPr>
            <p:cNvCxnSpPr/>
            <p:nvPr/>
          </p:nvCxnSpPr>
          <p:spPr>
            <a:xfrm>
              <a:off x="1633682" y="3792083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AD8E54A2-1E0E-084D-8C16-520281637D3C}"/>
                </a:ext>
              </a:extLst>
            </p:cNvPr>
            <p:cNvCxnSpPr/>
            <p:nvPr/>
          </p:nvCxnSpPr>
          <p:spPr>
            <a:xfrm>
              <a:off x="5543611" y="3791472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75CFDC9-B54E-0344-B04D-5777A1C194B6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945971" y="3868497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DEE8BBE3-CB25-4046-867C-3B34EBAD3A6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4434140" y="3882920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DE9215D-F1E2-724D-865E-D903BD2CA911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3934078" y="3883515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1862F96-C766-6841-8560-4B0891826825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3449620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C98F011A-B23E-3545-9508-78E195DFF796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2999421" y="3887183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740D665-EC16-E044-BEA2-B7057A2CCC2F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2518038" y="3887588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75FCAB1-7E7F-9C44-A31C-772415000818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2037854" y="3886976"/>
              <a:ext cx="6196" cy="393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4983D08-2C5F-9E40-8D73-378DD32AD12C}"/>
                </a:ext>
              </a:extLst>
            </p:cNvPr>
            <p:cNvSpPr/>
            <p:nvPr/>
          </p:nvSpPr>
          <p:spPr>
            <a:xfrm>
              <a:off x="1961480" y="311811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6D04A44B-B71D-8548-9450-B9FB307811A2}"/>
                </a:ext>
              </a:extLst>
            </p:cNvPr>
            <p:cNvSpPr/>
            <p:nvPr/>
          </p:nvSpPr>
          <p:spPr>
            <a:xfrm>
              <a:off x="2441664" y="311872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DE90A931-6967-9940-A94F-E14C5D15FDC6}"/>
                </a:ext>
              </a:extLst>
            </p:cNvPr>
            <p:cNvSpPr/>
            <p:nvPr/>
          </p:nvSpPr>
          <p:spPr>
            <a:xfrm>
              <a:off x="2923047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E9F22BDE-B5D1-DE4C-8F2A-4FD5F4879DF9}"/>
                </a:ext>
              </a:extLst>
            </p:cNvPr>
            <p:cNvSpPr/>
            <p:nvPr/>
          </p:nvSpPr>
          <p:spPr>
            <a:xfrm>
              <a:off x="3373246" y="3118323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CF615193-576B-AB40-994B-E77209EFE14F}"/>
                </a:ext>
              </a:extLst>
            </p:cNvPr>
            <p:cNvSpPr/>
            <p:nvPr/>
          </p:nvSpPr>
          <p:spPr>
            <a:xfrm>
              <a:off x="3857704" y="311465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B9DA20BF-D77B-8045-BA5E-EB0B1232EE8A}"/>
                </a:ext>
              </a:extLst>
            </p:cNvPr>
            <p:cNvSpPr/>
            <p:nvPr/>
          </p:nvSpPr>
          <p:spPr>
            <a:xfrm>
              <a:off x="4357766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A7E892A1-7825-9D44-9D62-7090F4AA69DB}"/>
                </a:ext>
              </a:extLst>
            </p:cNvPr>
            <p:cNvSpPr/>
            <p:nvPr/>
          </p:nvSpPr>
          <p:spPr>
            <a:xfrm>
              <a:off x="4867531" y="3110851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DCE6BCF6-BE5D-6046-84A1-813D6FF8ECD2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2122490" y="3212397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6816EEC7-6798-5849-A1CB-1B7D710BD78A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2602673" y="3212604"/>
              <a:ext cx="320374" cy="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578DC5E-FED2-CD49-B55C-3A3C5977BAE0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3084057" y="3212604"/>
              <a:ext cx="2891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9F16FCDC-5FEC-344E-9246-DE605E81827B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3534255" y="3208937"/>
              <a:ext cx="323448" cy="3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3E778EC3-D3FA-3745-A653-237DACBCFA97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4018713" y="3208341"/>
              <a:ext cx="339053" cy="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F402A31B-CDDC-0848-ADF8-BC7DB944172B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5028541" y="320513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81280925-F7A5-074E-80C3-152ACEA73601}"/>
                </a:ext>
              </a:extLst>
            </p:cNvPr>
            <p:cNvCxnSpPr>
              <a:cxnSpLocks/>
            </p:cNvCxnSpPr>
            <p:nvPr/>
          </p:nvCxnSpPr>
          <p:spPr>
            <a:xfrm>
              <a:off x="1637813" y="3211785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FE7D4648-B69C-6845-AA15-8A5B6A059B1F}"/>
                </a:ext>
              </a:extLst>
            </p:cNvPr>
            <p:cNvCxnSpPr>
              <a:cxnSpLocks/>
            </p:cNvCxnSpPr>
            <p:nvPr/>
          </p:nvCxnSpPr>
          <p:spPr>
            <a:xfrm>
              <a:off x="5547742" y="3211174"/>
              <a:ext cx="319174" cy="61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5150A383-DD92-F249-B427-F537BDA0BCFD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4943905" y="3299413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874858A8-8897-2E45-8303-3835E61032F8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4434140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141262B1-FC5C-E647-8409-563EFF4FC211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3934078" y="3303217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2829E3C5-1009-3B46-A7CC-B775AB731B7F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3449620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C09F6902-081A-3A48-9327-3D06B98B6E46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2999421" y="3306885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6160F32D-06F7-2148-974E-546458AEACEA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2518038" y="3307290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2FB8E1C3-5599-E84F-856B-B99185D0E75A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2037854" y="3306678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47D8E366-8D32-CF45-B5F2-B0FFCE0EC3A7}"/>
                </a:ext>
              </a:extLst>
            </p:cNvPr>
            <p:cNvSpPr/>
            <p:nvPr/>
          </p:nvSpPr>
          <p:spPr>
            <a:xfrm>
              <a:off x="5393457" y="4276522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C323D14D-AC5F-A441-B96A-5A8C7D72B595}"/>
                </a:ext>
              </a:extLst>
            </p:cNvPr>
            <p:cNvSpPr/>
            <p:nvPr/>
          </p:nvSpPr>
          <p:spPr>
            <a:xfrm>
              <a:off x="5391392" y="4883305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9DE04525-71DB-2649-91F2-C6BAA29AFEA5}"/>
                </a:ext>
              </a:extLst>
            </p:cNvPr>
            <p:cNvSpPr/>
            <p:nvPr/>
          </p:nvSpPr>
          <p:spPr>
            <a:xfrm>
              <a:off x="5389328" y="545383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6280DABA-48AD-2E4C-9F41-50F2DD273F74}"/>
                </a:ext>
              </a:extLst>
            </p:cNvPr>
            <p:cNvSpPr/>
            <p:nvPr/>
          </p:nvSpPr>
          <p:spPr>
            <a:xfrm>
              <a:off x="5387262" y="5973586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CC57ECBD-8C54-D24B-9DDD-6A25D3D3C4C9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5467766" y="5642392"/>
              <a:ext cx="2066" cy="331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F306DDD7-65BA-1E42-907C-68187AC44C4F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5469833" y="5071868"/>
              <a:ext cx="2064" cy="38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EDDC480-CB10-FE43-BFB7-75E512854A17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5471897" y="4465084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FFD974BA-AABB-2149-9FAE-D85134E5D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832" y="6154419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DA581B50-B3A8-A947-BBE4-59BE88BCF5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189" y="2698307"/>
              <a:ext cx="2065" cy="41822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10F4600-0049-DE4D-97A1-5536E91DEEC8}"/>
                </a:ext>
              </a:extLst>
            </p:cNvPr>
            <p:cNvSpPr/>
            <p:nvPr/>
          </p:nvSpPr>
          <p:spPr>
            <a:xfrm>
              <a:off x="5387261" y="3694358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F6BEF869-589A-1445-B90C-DEA150EBC8B3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5469832" y="3871706"/>
              <a:ext cx="4130" cy="404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923226DE-5F9A-2847-AFBF-900F2994D531}"/>
                </a:ext>
              </a:extLst>
            </p:cNvPr>
            <p:cNvSpPr/>
            <p:nvPr/>
          </p:nvSpPr>
          <p:spPr>
            <a:xfrm>
              <a:off x="5391392" y="3114060"/>
              <a:ext cx="161010" cy="188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D98CD9E4-0660-FF47-A208-37EAF6902338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5467766" y="3302622"/>
              <a:ext cx="4131" cy="391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F0C827F2-97AF-F841-9655-F8C4474E818C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4518776" y="3205132"/>
              <a:ext cx="348755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EE22C394-106C-0943-9748-11E8EDDDEFEF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5024410" y="3785430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A18956C7-2B68-784E-8BE5-4834B7C82D4C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5030606" y="4367594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85DFC1C1-75E5-8C4B-9D64-BE3F7FE03F2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5028541" y="4974377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1FB0339B-E838-8846-804A-AC8F4A7DDAC5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5026477" y="5544902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F0D31F09-0742-6143-A557-6E9AD56436BF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5024411" y="6064658"/>
              <a:ext cx="362851" cy="3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59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A9D0D-03CA-2F4F-89F9-C54EFD60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52953-CDE3-FD41-8C97-7DFE6661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7CD6C8A6-EF4C-C548-BC1C-FD2D31C7F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568046"/>
              </p:ext>
            </p:extLst>
          </p:nvPr>
        </p:nvGraphicFramePr>
        <p:xfrm>
          <a:off x="260682" y="2540160"/>
          <a:ext cx="11662614" cy="197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69">
                  <a:extLst>
                    <a:ext uri="{9D8B030D-6E8A-4147-A177-3AD203B41FA5}">
                      <a16:colId xmlns:a16="http://schemas.microsoft.com/office/drawing/2014/main" val="1182349669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8828784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353461225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953780080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569697266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856148707"/>
                    </a:ext>
                  </a:extLst>
                </a:gridCol>
              </a:tblGrid>
              <a:tr h="35729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85258"/>
                  </a:ext>
                </a:extLst>
              </a:tr>
              <a:tr h="3572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011409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  <a:p>
                      <a:pPr algn="ctr"/>
                      <a:r>
                        <a:rPr lang="en-US" sz="1400" dirty="0"/>
                        <a:t>(oblivious impossible)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43292"/>
                  </a:ext>
                </a:extLst>
              </a:tr>
              <a:tr h="6672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57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A9D0D-03CA-2F4F-89F9-C54EFD60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52953-CDE3-FD41-8C97-7DFE6661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7CD6C8A6-EF4C-C548-BC1C-FD2D31C7F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09898"/>
              </p:ext>
            </p:extLst>
          </p:nvPr>
        </p:nvGraphicFramePr>
        <p:xfrm>
          <a:off x="260682" y="2540160"/>
          <a:ext cx="11662614" cy="197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69">
                  <a:extLst>
                    <a:ext uri="{9D8B030D-6E8A-4147-A177-3AD203B41FA5}">
                      <a16:colId xmlns:a16="http://schemas.microsoft.com/office/drawing/2014/main" val="1182349669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8828784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353461225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953780080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569697266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856148707"/>
                    </a:ext>
                  </a:extLst>
                </a:gridCol>
              </a:tblGrid>
              <a:tr h="35729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85258"/>
                  </a:ext>
                </a:extLst>
              </a:tr>
              <a:tr h="3572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011409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 (opt)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(oblivious impossible)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43292"/>
                  </a:ext>
                </a:extLst>
              </a:tr>
              <a:tr h="6672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294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8D60B-3AFC-014C-816A-4E19FCD1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Principles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66829-E1C2-AC47-975D-883C04F9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2 robots (leader + follower) to explore: the </a:t>
            </a:r>
            <a:r>
              <a:rPr lang="en-US" dirty="0">
                <a:solidFill>
                  <a:srgbClr val="FF0000"/>
                </a:solidFill>
              </a:rPr>
              <a:t>moving group </a:t>
            </a:r>
          </a:p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beacon robots</a:t>
            </a:r>
            <a:r>
              <a:rPr lang="en-US" dirty="0"/>
              <a:t> to delimit</a:t>
            </a:r>
          </a:p>
          <a:p>
            <a:pPr lvl="1"/>
            <a:r>
              <a:rPr lang="en-US" dirty="0"/>
              <a:t>The already visited area</a:t>
            </a:r>
          </a:p>
          <a:p>
            <a:pPr lvl="1"/>
            <a:r>
              <a:rPr lang="en-US" dirty="0"/>
              <a:t>The new area to visit</a:t>
            </a:r>
          </a:p>
          <a:p>
            <a:r>
              <a:rPr lang="en-US" dirty="0">
                <a:solidFill>
                  <a:srgbClr val="FF0000"/>
                </a:solidFill>
              </a:rPr>
              <a:t>Phases</a:t>
            </a:r>
          </a:p>
          <a:p>
            <a:pPr lvl="1"/>
            <a:r>
              <a:rPr lang="en-US" dirty="0"/>
              <a:t>The beacons characterize a particular </a:t>
            </a:r>
            <a:r>
              <a:rPr lang="en-US" dirty="0">
                <a:solidFill>
                  <a:srgbClr val="FF0000"/>
                </a:solidFill>
              </a:rPr>
              <a:t>polygon</a:t>
            </a:r>
            <a:r>
              <a:rPr lang="en-US" dirty="0"/>
              <a:t> at the beginning of the phase</a:t>
            </a:r>
          </a:p>
          <a:p>
            <a:pPr lvl="1"/>
            <a:r>
              <a:rPr lang="en-US" dirty="0"/>
              <a:t>At the the end of the phase: </a:t>
            </a:r>
          </a:p>
          <a:p>
            <a:pPr lvl="2"/>
            <a:r>
              <a:rPr lang="en-US" dirty="0"/>
              <a:t>the same kind of polygon, yet bigger</a:t>
            </a:r>
          </a:p>
          <a:p>
            <a:pPr lvl="2"/>
            <a:r>
              <a:rPr lang="en-US" dirty="0"/>
              <a:t>The positions of all robots are similar to those at the beginning of the phase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57090A-55FB-FE49-8072-07557E38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D6E2E-E337-4448-9CE3-4625F10B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5439-93B8-E843-8DDB-B19C047D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719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Initial Configuration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grpSp>
        <p:nvGrpSpPr>
          <p:cNvPr id="495" name="Groupe 494">
            <a:extLst>
              <a:ext uri="{FF2B5EF4-FFF2-40B4-BE49-F238E27FC236}">
                <a16:creationId xmlns:a16="http://schemas.microsoft.com/office/drawing/2014/main" id="{ED99125E-29DA-1944-8286-806D6EA8A5BB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DC986B95-72CA-8745-9CB9-F2A30629F6CF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E1341469-CA8A-B443-A771-44CEF45AB7A2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072CBF5F-3400-0340-990B-57AD486B44B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9206A3FD-DF0D-8441-BC5E-5681D32AC18D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42220B5A-F9AF-ED42-8D0F-E7BE6D11010F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565196D1-87EC-9548-B77F-AA26396F701D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BB0B7E4A-EA15-0A49-BE91-97999A795CFA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Ellipse 502">
              <a:extLst>
                <a:ext uri="{FF2B5EF4-FFF2-40B4-BE49-F238E27FC236}">
                  <a16:creationId xmlns:a16="http://schemas.microsoft.com/office/drawing/2014/main" id="{A83F8CBF-D961-EF44-8B07-3C5FDE22908A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Ellipse 503">
              <a:extLst>
                <a:ext uri="{FF2B5EF4-FFF2-40B4-BE49-F238E27FC236}">
                  <a16:creationId xmlns:a16="http://schemas.microsoft.com/office/drawing/2014/main" id="{1887E3AD-2E43-8A43-B629-F7D273512C54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Ellipse 504">
              <a:extLst>
                <a:ext uri="{FF2B5EF4-FFF2-40B4-BE49-F238E27FC236}">
                  <a16:creationId xmlns:a16="http://schemas.microsoft.com/office/drawing/2014/main" id="{95495DBF-32E7-744F-A1A8-6A4191D823D9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Ellipse 505">
              <a:extLst>
                <a:ext uri="{FF2B5EF4-FFF2-40B4-BE49-F238E27FC236}">
                  <a16:creationId xmlns:a16="http://schemas.microsoft.com/office/drawing/2014/main" id="{94B7CCD8-ADDA-5549-8BFF-7286551D0C54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07" name="Ellipse 506">
              <a:extLst>
                <a:ext uri="{FF2B5EF4-FFF2-40B4-BE49-F238E27FC236}">
                  <a16:creationId xmlns:a16="http://schemas.microsoft.com/office/drawing/2014/main" id="{82BDD1BD-4525-F848-B179-EA268C49FA3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Ellipse 507">
              <a:extLst>
                <a:ext uri="{FF2B5EF4-FFF2-40B4-BE49-F238E27FC236}">
                  <a16:creationId xmlns:a16="http://schemas.microsoft.com/office/drawing/2014/main" id="{4BB163E4-A456-D14F-AE90-29BA29B1C2F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509" name="Ellipse 508">
              <a:extLst>
                <a:ext uri="{FF2B5EF4-FFF2-40B4-BE49-F238E27FC236}">
                  <a16:creationId xmlns:a16="http://schemas.microsoft.com/office/drawing/2014/main" id="{67D85511-A550-E441-B7A4-CB98184AD8A3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Ellipse 509">
              <a:extLst>
                <a:ext uri="{FF2B5EF4-FFF2-40B4-BE49-F238E27FC236}">
                  <a16:creationId xmlns:a16="http://schemas.microsoft.com/office/drawing/2014/main" id="{A8316DE6-E2E7-2049-9954-0D746C1A8BEF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42C5AC0D-644A-5E43-BF52-8E29B7EE28BB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2" name="Ellipse 511">
              <a:extLst>
                <a:ext uri="{FF2B5EF4-FFF2-40B4-BE49-F238E27FC236}">
                  <a16:creationId xmlns:a16="http://schemas.microsoft.com/office/drawing/2014/main" id="{0ACB8427-BDD5-AD4A-BA0A-B928AAAE4F3D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Ellipse 512">
              <a:extLst>
                <a:ext uri="{FF2B5EF4-FFF2-40B4-BE49-F238E27FC236}">
                  <a16:creationId xmlns:a16="http://schemas.microsoft.com/office/drawing/2014/main" id="{E318C849-6AF9-6146-8598-A844EB32FC01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Ellipse 513">
              <a:extLst>
                <a:ext uri="{FF2B5EF4-FFF2-40B4-BE49-F238E27FC236}">
                  <a16:creationId xmlns:a16="http://schemas.microsoft.com/office/drawing/2014/main" id="{8A769C7D-C2C1-C94F-84D0-2E9E0E93DFB0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5" name="Ellipse 514">
              <a:extLst>
                <a:ext uri="{FF2B5EF4-FFF2-40B4-BE49-F238E27FC236}">
                  <a16:creationId xmlns:a16="http://schemas.microsoft.com/office/drawing/2014/main" id="{B028EA84-AD8E-C14F-B382-1DD0487E263D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Ellipse 515">
              <a:extLst>
                <a:ext uri="{FF2B5EF4-FFF2-40B4-BE49-F238E27FC236}">
                  <a16:creationId xmlns:a16="http://schemas.microsoft.com/office/drawing/2014/main" id="{23C1DC01-E35C-5A46-94F9-1E8EEC2A8F38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Ellipse 516">
              <a:extLst>
                <a:ext uri="{FF2B5EF4-FFF2-40B4-BE49-F238E27FC236}">
                  <a16:creationId xmlns:a16="http://schemas.microsoft.com/office/drawing/2014/main" id="{AF6FBCA1-8E86-834E-BB53-3EC8FDB28B19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Ellipse 517">
              <a:extLst>
                <a:ext uri="{FF2B5EF4-FFF2-40B4-BE49-F238E27FC236}">
                  <a16:creationId xmlns:a16="http://schemas.microsoft.com/office/drawing/2014/main" id="{687F00BF-DE26-364D-A8BF-0ABA6245A2BE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Ellipse 518">
              <a:extLst>
                <a:ext uri="{FF2B5EF4-FFF2-40B4-BE49-F238E27FC236}">
                  <a16:creationId xmlns:a16="http://schemas.microsoft.com/office/drawing/2014/main" id="{AD386951-B6FA-FA43-85EA-2B4825749268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Ellipse 519">
              <a:extLst>
                <a:ext uri="{FF2B5EF4-FFF2-40B4-BE49-F238E27FC236}">
                  <a16:creationId xmlns:a16="http://schemas.microsoft.com/office/drawing/2014/main" id="{929D35A7-36CE-1E41-ACE6-DE0A85979DAE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Ellipse 520">
              <a:extLst>
                <a:ext uri="{FF2B5EF4-FFF2-40B4-BE49-F238E27FC236}">
                  <a16:creationId xmlns:a16="http://schemas.microsoft.com/office/drawing/2014/main" id="{62788596-8AD9-5649-AC1B-808847DB7FA8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Ellipse 521">
              <a:extLst>
                <a:ext uri="{FF2B5EF4-FFF2-40B4-BE49-F238E27FC236}">
                  <a16:creationId xmlns:a16="http://schemas.microsoft.com/office/drawing/2014/main" id="{6011E39A-E3D3-D541-83A4-2B8757DCE4AD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Ellipse 522">
              <a:extLst>
                <a:ext uri="{FF2B5EF4-FFF2-40B4-BE49-F238E27FC236}">
                  <a16:creationId xmlns:a16="http://schemas.microsoft.com/office/drawing/2014/main" id="{9EE35244-912A-F345-81D6-BBE949BA42BC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5A30925D-5347-CF42-9452-65CC822BFCE2}"/>
                </a:ext>
              </a:extLst>
            </p:cNvPr>
            <p:cNvCxnSpPr>
              <a:stCxn id="496" idx="6"/>
              <a:endCxn id="497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D58B6E69-A686-E94D-ACF2-BE6D96937200}"/>
                </a:ext>
              </a:extLst>
            </p:cNvPr>
            <p:cNvCxnSpPr>
              <a:cxnSpLocks/>
              <a:stCxn id="503" idx="6"/>
              <a:endCxn id="504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D4FDBC4E-75E3-7D46-9221-828F240AF54E}"/>
                </a:ext>
              </a:extLst>
            </p:cNvPr>
            <p:cNvCxnSpPr>
              <a:cxnSpLocks/>
              <a:stCxn id="510" idx="6"/>
              <a:endCxn id="511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00703ABB-220E-0246-856A-B3A20C0A1DE4}"/>
                </a:ext>
              </a:extLst>
            </p:cNvPr>
            <p:cNvCxnSpPr>
              <a:cxnSpLocks/>
              <a:stCxn id="517" idx="6"/>
              <a:endCxn id="518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1470BC1B-8885-7048-BD24-D9E81FB4A231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necteur droit 528">
              <a:extLst>
                <a:ext uri="{FF2B5EF4-FFF2-40B4-BE49-F238E27FC236}">
                  <a16:creationId xmlns:a16="http://schemas.microsoft.com/office/drawing/2014/main" id="{043C2A52-C254-A141-930D-07890057006D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necteur droit 529">
              <a:extLst>
                <a:ext uri="{FF2B5EF4-FFF2-40B4-BE49-F238E27FC236}">
                  <a16:creationId xmlns:a16="http://schemas.microsoft.com/office/drawing/2014/main" id="{B5668F56-267A-E347-9818-E4A106D06E53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onnecteur droit 530">
              <a:extLst>
                <a:ext uri="{FF2B5EF4-FFF2-40B4-BE49-F238E27FC236}">
                  <a16:creationId xmlns:a16="http://schemas.microsoft.com/office/drawing/2014/main" id="{AB4ED1A7-62DE-5148-A7E7-B1292A537EDB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Connecteur droit 531">
              <a:extLst>
                <a:ext uri="{FF2B5EF4-FFF2-40B4-BE49-F238E27FC236}">
                  <a16:creationId xmlns:a16="http://schemas.microsoft.com/office/drawing/2014/main" id="{981ACF0B-8F26-644F-90FD-C75264814779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E9BF8FD9-03CE-7C42-AF5A-39E37A081F3E}"/>
                </a:ext>
              </a:extLst>
            </p:cNvPr>
            <p:cNvCxnSpPr>
              <a:cxnSpLocks/>
              <a:stCxn id="508" idx="6"/>
              <a:endCxn id="509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9F4A8FEE-EB7C-EE44-9313-65379D4E3662}"/>
                </a:ext>
              </a:extLst>
            </p:cNvPr>
            <p:cNvCxnSpPr>
              <a:cxnSpLocks/>
              <a:stCxn id="515" idx="6"/>
              <a:endCxn id="516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1908B3BB-96C8-B448-90F5-19F70D5959C3}"/>
                </a:ext>
              </a:extLst>
            </p:cNvPr>
            <p:cNvCxnSpPr>
              <a:cxnSpLocks/>
              <a:stCxn id="522" idx="6"/>
              <a:endCxn id="523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D1F53AFB-F627-CF47-9669-378773AC4C7A}"/>
                </a:ext>
              </a:extLst>
            </p:cNvPr>
            <p:cNvCxnSpPr>
              <a:cxnSpLocks/>
              <a:stCxn id="507" idx="6"/>
              <a:endCxn id="508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D2858C84-EC82-EC42-9AAE-3EB5AB8C524B}"/>
                </a:ext>
              </a:extLst>
            </p:cNvPr>
            <p:cNvCxnSpPr>
              <a:cxnSpLocks/>
              <a:stCxn id="514" idx="6"/>
              <a:endCxn id="515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Connecteur droit 537">
              <a:extLst>
                <a:ext uri="{FF2B5EF4-FFF2-40B4-BE49-F238E27FC236}">
                  <a16:creationId xmlns:a16="http://schemas.microsoft.com/office/drawing/2014/main" id="{4404A899-9670-EB4F-8E63-A9B269E1A592}"/>
                </a:ext>
              </a:extLst>
            </p:cNvPr>
            <p:cNvCxnSpPr>
              <a:cxnSpLocks/>
              <a:stCxn id="521" idx="6"/>
              <a:endCxn id="522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1D9967F2-4636-7747-A0EA-1ED62C70F923}"/>
                </a:ext>
              </a:extLst>
            </p:cNvPr>
            <p:cNvCxnSpPr>
              <a:cxnSpLocks/>
              <a:stCxn id="520" idx="6"/>
              <a:endCxn id="521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cteur droit 539">
              <a:extLst>
                <a:ext uri="{FF2B5EF4-FFF2-40B4-BE49-F238E27FC236}">
                  <a16:creationId xmlns:a16="http://schemas.microsoft.com/office/drawing/2014/main" id="{DC221403-41AA-4E4C-9CFF-2E84F41E26EA}"/>
                </a:ext>
              </a:extLst>
            </p:cNvPr>
            <p:cNvCxnSpPr>
              <a:cxnSpLocks/>
              <a:stCxn id="519" idx="6"/>
              <a:endCxn id="520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8CA69070-6AC9-EF4B-8AF0-C99E10DE5092}"/>
                </a:ext>
              </a:extLst>
            </p:cNvPr>
            <p:cNvCxnSpPr>
              <a:cxnSpLocks/>
              <a:stCxn id="518" idx="6"/>
              <a:endCxn id="519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Connecteur droit 541">
              <a:extLst>
                <a:ext uri="{FF2B5EF4-FFF2-40B4-BE49-F238E27FC236}">
                  <a16:creationId xmlns:a16="http://schemas.microsoft.com/office/drawing/2014/main" id="{8F070C82-1B84-8644-AA8D-B43B36545690}"/>
                </a:ext>
              </a:extLst>
            </p:cNvPr>
            <p:cNvCxnSpPr>
              <a:cxnSpLocks/>
              <a:stCxn id="511" idx="6"/>
              <a:endCxn id="512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Connecteur droit 542">
              <a:extLst>
                <a:ext uri="{FF2B5EF4-FFF2-40B4-BE49-F238E27FC236}">
                  <a16:creationId xmlns:a16="http://schemas.microsoft.com/office/drawing/2014/main" id="{38FB582E-21E0-864E-9763-5045F1CCEEFD}"/>
                </a:ext>
              </a:extLst>
            </p:cNvPr>
            <p:cNvCxnSpPr>
              <a:cxnSpLocks/>
              <a:stCxn id="512" idx="6"/>
              <a:endCxn id="513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D80B0B82-4AE8-3649-AA4D-431EE5B442F3}"/>
                </a:ext>
              </a:extLst>
            </p:cNvPr>
            <p:cNvCxnSpPr>
              <a:cxnSpLocks/>
              <a:stCxn id="513" idx="6"/>
              <a:endCxn id="514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3D796A1C-E67C-E84D-A274-E854AEF101FA}"/>
                </a:ext>
              </a:extLst>
            </p:cNvPr>
            <p:cNvCxnSpPr>
              <a:cxnSpLocks/>
              <a:stCxn id="506" idx="6"/>
              <a:endCxn id="507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5A151A3D-1F95-CD40-94ED-D35828414A9B}"/>
                </a:ext>
              </a:extLst>
            </p:cNvPr>
            <p:cNvCxnSpPr>
              <a:cxnSpLocks/>
              <a:stCxn id="505" idx="6"/>
              <a:endCxn id="506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Connecteur droit 546">
              <a:extLst>
                <a:ext uri="{FF2B5EF4-FFF2-40B4-BE49-F238E27FC236}">
                  <a16:creationId xmlns:a16="http://schemas.microsoft.com/office/drawing/2014/main" id="{2FFA7DC0-AFDF-354E-B217-72EF5F256C47}"/>
                </a:ext>
              </a:extLst>
            </p:cNvPr>
            <p:cNvCxnSpPr>
              <a:cxnSpLocks/>
              <a:stCxn id="504" idx="6"/>
              <a:endCxn id="505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Connecteur droit 547">
              <a:extLst>
                <a:ext uri="{FF2B5EF4-FFF2-40B4-BE49-F238E27FC236}">
                  <a16:creationId xmlns:a16="http://schemas.microsoft.com/office/drawing/2014/main" id="{944271DF-400A-CE4E-A73F-7794E6454E26}"/>
                </a:ext>
              </a:extLst>
            </p:cNvPr>
            <p:cNvCxnSpPr>
              <a:cxnSpLocks/>
              <a:stCxn id="496" idx="4"/>
              <a:endCxn id="503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Connecteur droit 548">
              <a:extLst>
                <a:ext uri="{FF2B5EF4-FFF2-40B4-BE49-F238E27FC236}">
                  <a16:creationId xmlns:a16="http://schemas.microsoft.com/office/drawing/2014/main" id="{CDD167A0-034F-E94B-867A-7F53375E2EE3}"/>
                </a:ext>
              </a:extLst>
            </p:cNvPr>
            <p:cNvCxnSpPr>
              <a:cxnSpLocks/>
              <a:stCxn id="503" idx="4"/>
              <a:endCxn id="510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Connecteur droit 549">
              <a:extLst>
                <a:ext uri="{FF2B5EF4-FFF2-40B4-BE49-F238E27FC236}">
                  <a16:creationId xmlns:a16="http://schemas.microsoft.com/office/drawing/2014/main" id="{6AB3AEDB-C923-5F4D-B4BC-98204A39D56B}"/>
                </a:ext>
              </a:extLst>
            </p:cNvPr>
            <p:cNvCxnSpPr>
              <a:cxnSpLocks/>
              <a:stCxn id="510" idx="4"/>
              <a:endCxn id="517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4404B121-4AA2-BC4E-90C3-1B998B02FF6B}"/>
                </a:ext>
              </a:extLst>
            </p:cNvPr>
            <p:cNvCxnSpPr>
              <a:cxnSpLocks/>
              <a:stCxn id="497" idx="4"/>
              <a:endCxn id="504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E4E85017-A410-0141-B4E4-C9028DCDA17F}"/>
                </a:ext>
              </a:extLst>
            </p:cNvPr>
            <p:cNvCxnSpPr>
              <a:cxnSpLocks/>
              <a:stCxn id="504" idx="4"/>
              <a:endCxn id="511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08CEAC55-B76F-AA44-8A4C-E96905A63B32}"/>
                </a:ext>
              </a:extLst>
            </p:cNvPr>
            <p:cNvCxnSpPr>
              <a:cxnSpLocks/>
              <a:stCxn id="511" idx="4"/>
              <a:endCxn id="518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A3717C72-01EF-DD4A-AE8D-F80630563FBD}"/>
                </a:ext>
              </a:extLst>
            </p:cNvPr>
            <p:cNvCxnSpPr>
              <a:cxnSpLocks/>
              <a:stCxn id="512" idx="4"/>
              <a:endCxn id="519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B1345600-3E92-0A4D-B923-FB06F52532DB}"/>
                </a:ext>
              </a:extLst>
            </p:cNvPr>
            <p:cNvCxnSpPr>
              <a:cxnSpLocks/>
              <a:stCxn id="505" idx="4"/>
              <a:endCxn id="512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Connecteur droit 555">
              <a:extLst>
                <a:ext uri="{FF2B5EF4-FFF2-40B4-BE49-F238E27FC236}">
                  <a16:creationId xmlns:a16="http://schemas.microsoft.com/office/drawing/2014/main" id="{34F9C497-AC88-8B4D-83E7-37E68D902BA7}"/>
                </a:ext>
              </a:extLst>
            </p:cNvPr>
            <p:cNvCxnSpPr>
              <a:cxnSpLocks/>
              <a:stCxn id="498" idx="4"/>
              <a:endCxn id="505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95698CAE-1CF4-924F-84C7-66DDA2246F81}"/>
                </a:ext>
              </a:extLst>
            </p:cNvPr>
            <p:cNvCxnSpPr>
              <a:cxnSpLocks/>
              <a:stCxn id="499" idx="4"/>
              <a:endCxn id="506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necteur droit 557">
              <a:extLst>
                <a:ext uri="{FF2B5EF4-FFF2-40B4-BE49-F238E27FC236}">
                  <a16:creationId xmlns:a16="http://schemas.microsoft.com/office/drawing/2014/main" id="{5A75CCA8-4222-B24B-8332-E3E6B9E5E344}"/>
                </a:ext>
              </a:extLst>
            </p:cNvPr>
            <p:cNvCxnSpPr>
              <a:cxnSpLocks/>
              <a:stCxn id="506" idx="4"/>
              <a:endCxn id="513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2705B1CD-AF85-064D-94E2-0C1FED99EA61}"/>
                </a:ext>
              </a:extLst>
            </p:cNvPr>
            <p:cNvCxnSpPr>
              <a:cxnSpLocks/>
              <a:stCxn id="513" idx="4"/>
              <a:endCxn id="520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Connecteur droit 559">
              <a:extLst>
                <a:ext uri="{FF2B5EF4-FFF2-40B4-BE49-F238E27FC236}">
                  <a16:creationId xmlns:a16="http://schemas.microsoft.com/office/drawing/2014/main" id="{4D6EFBCC-7DCE-F04F-ADCB-B573D58C0EE3}"/>
                </a:ext>
              </a:extLst>
            </p:cNvPr>
            <p:cNvCxnSpPr>
              <a:cxnSpLocks/>
              <a:stCxn id="514" idx="4"/>
              <a:endCxn id="521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Connecteur droit 560">
              <a:extLst>
                <a:ext uri="{FF2B5EF4-FFF2-40B4-BE49-F238E27FC236}">
                  <a16:creationId xmlns:a16="http://schemas.microsoft.com/office/drawing/2014/main" id="{0DCA266D-7EEE-1647-8135-D2EAA0AD6FC8}"/>
                </a:ext>
              </a:extLst>
            </p:cNvPr>
            <p:cNvCxnSpPr>
              <a:cxnSpLocks/>
              <a:stCxn id="507" idx="4"/>
              <a:endCxn id="514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CD964CAC-186E-4C4E-97D9-01C5F1947E94}"/>
                </a:ext>
              </a:extLst>
            </p:cNvPr>
            <p:cNvCxnSpPr>
              <a:cxnSpLocks/>
              <a:stCxn id="500" idx="4"/>
              <a:endCxn id="507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FAACAC30-C7CA-9447-9FCB-95A8CA8F9772}"/>
                </a:ext>
              </a:extLst>
            </p:cNvPr>
            <p:cNvCxnSpPr>
              <a:cxnSpLocks/>
              <a:stCxn id="501" idx="4"/>
              <a:endCxn id="508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EB775C2F-7A07-D84D-9489-913E0CC63371}"/>
                </a:ext>
              </a:extLst>
            </p:cNvPr>
            <p:cNvCxnSpPr>
              <a:cxnSpLocks/>
              <a:stCxn id="508" idx="4"/>
              <a:endCxn id="515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658A8582-D211-E749-9960-2782EA7A27D1}"/>
                </a:ext>
              </a:extLst>
            </p:cNvPr>
            <p:cNvCxnSpPr>
              <a:cxnSpLocks/>
              <a:stCxn id="515" idx="4"/>
              <a:endCxn id="522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1160E5E5-8CC9-F542-A653-62A5DF452DA6}"/>
                </a:ext>
              </a:extLst>
            </p:cNvPr>
            <p:cNvCxnSpPr>
              <a:cxnSpLocks/>
              <a:stCxn id="516" idx="4"/>
              <a:endCxn id="523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6DC1CADD-C26D-8842-9258-E37895CE67AC}"/>
                </a:ext>
              </a:extLst>
            </p:cNvPr>
            <p:cNvCxnSpPr>
              <a:cxnSpLocks/>
              <a:stCxn id="509" idx="4"/>
              <a:endCxn id="516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8B990EE-E1D8-694F-977C-EDCD6D8B8388}"/>
                </a:ext>
              </a:extLst>
            </p:cNvPr>
            <p:cNvCxnSpPr>
              <a:cxnSpLocks/>
              <a:stCxn id="502" idx="4"/>
              <a:endCxn id="509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ED981508-7230-DC47-B598-8C6513EBC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83D66C42-45EC-1046-83D9-ACF328C937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69D89A69-F02A-8545-BD9F-2A02B40F4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479FF2F6-D505-554A-AAC9-AB0D80135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C181B83A-36F0-FF49-82A5-51147B8DB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209995C-D8B1-9143-92AB-1067C2975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905FB7AC-72EA-7E41-860D-4C9531607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CF390BC4-1042-7C48-9629-6C58286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DE8A19E8-5818-1446-BF32-946AFC308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11E7099E-378A-0F46-B169-46A0AB7B0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Connecteur droit 578">
              <a:extLst>
                <a:ext uri="{FF2B5EF4-FFF2-40B4-BE49-F238E27FC236}">
                  <a16:creationId xmlns:a16="http://schemas.microsoft.com/office/drawing/2014/main" id="{23980F6D-B1F1-DA4B-8043-06C0B8F91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Connecteur droit 579">
              <a:extLst>
                <a:ext uri="{FF2B5EF4-FFF2-40B4-BE49-F238E27FC236}">
                  <a16:creationId xmlns:a16="http://schemas.microsoft.com/office/drawing/2014/main" id="{425B216C-6B3C-3640-87B5-77E4C0E4F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Connecteur droit 580">
              <a:extLst>
                <a:ext uri="{FF2B5EF4-FFF2-40B4-BE49-F238E27FC236}">
                  <a16:creationId xmlns:a16="http://schemas.microsoft.com/office/drawing/2014/main" id="{12C902F9-63EB-DA40-BE88-F97ED96E86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Connecteur droit 581">
              <a:extLst>
                <a:ext uri="{FF2B5EF4-FFF2-40B4-BE49-F238E27FC236}">
                  <a16:creationId xmlns:a16="http://schemas.microsoft.com/office/drawing/2014/main" id="{960DA3D4-ED79-754B-9A90-4C0FDB90F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Connecteur droit 582">
              <a:extLst>
                <a:ext uri="{FF2B5EF4-FFF2-40B4-BE49-F238E27FC236}">
                  <a16:creationId xmlns:a16="http://schemas.microsoft.com/office/drawing/2014/main" id="{7DD88C77-5D7D-BD43-989A-B7B197AC69C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Connecteur droit 583">
              <a:extLst>
                <a:ext uri="{FF2B5EF4-FFF2-40B4-BE49-F238E27FC236}">
                  <a16:creationId xmlns:a16="http://schemas.microsoft.com/office/drawing/2014/main" id="{E6EED177-3A7E-C145-AE40-359538F9FAB0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Connecteur droit 584">
              <a:extLst>
                <a:ext uri="{FF2B5EF4-FFF2-40B4-BE49-F238E27FC236}">
                  <a16:creationId xmlns:a16="http://schemas.microsoft.com/office/drawing/2014/main" id="{79CB7A2E-31AC-1C47-879C-30F0B1F47047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DA3C52C4-07EF-104B-9296-9103E90CB0C9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C576E9CD-122E-334B-AB1A-A0BE04927FE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1FDA5517-E55A-BC46-8BED-EE2EAB4DF683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822C2823-C088-4C41-B65D-265314A9AEA1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07DE6C22-C0D7-184F-9552-69A475DB1181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1" name="Ellipse 590">
              <a:extLst>
                <a:ext uri="{FF2B5EF4-FFF2-40B4-BE49-F238E27FC236}">
                  <a16:creationId xmlns:a16="http://schemas.microsoft.com/office/drawing/2014/main" id="{6ED9B2A8-2521-0142-8D2B-6CD9D629E05C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Ellipse 591">
              <a:extLst>
                <a:ext uri="{FF2B5EF4-FFF2-40B4-BE49-F238E27FC236}">
                  <a16:creationId xmlns:a16="http://schemas.microsoft.com/office/drawing/2014/main" id="{082E5E32-EA4F-344F-879C-ED9CB5BF9F2F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Ellipse 592">
              <a:extLst>
                <a:ext uri="{FF2B5EF4-FFF2-40B4-BE49-F238E27FC236}">
                  <a16:creationId xmlns:a16="http://schemas.microsoft.com/office/drawing/2014/main" id="{0F35F02B-D1B0-5D48-BBD0-96913BC15A88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810BE58D-2988-6340-B20B-F6A139A2FDAD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95" name="Ellipse 594">
              <a:extLst>
                <a:ext uri="{FF2B5EF4-FFF2-40B4-BE49-F238E27FC236}">
                  <a16:creationId xmlns:a16="http://schemas.microsoft.com/office/drawing/2014/main" id="{FBE9724F-0C67-C349-ADBF-F593A8F50CB6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A01D1523-BEB2-024A-8892-AC232F66D96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2AF767C-8BD0-0443-B0CE-1A41D6697CFF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8D6B4CAC-6F9E-0447-BE32-BFC4FA5EC9B2}"/>
                </a:ext>
              </a:extLst>
            </p:cNvPr>
            <p:cNvCxnSpPr>
              <a:stCxn id="591" idx="6"/>
              <a:endCxn id="592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F373E697-0525-0F41-BC3E-74E53937980F}"/>
                </a:ext>
              </a:extLst>
            </p:cNvPr>
            <p:cNvCxnSpPr>
              <a:cxnSpLocks/>
              <a:stCxn id="592" idx="6"/>
              <a:endCxn id="593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307EBB3E-07FD-F942-A051-CF83B3B1E136}"/>
                </a:ext>
              </a:extLst>
            </p:cNvPr>
            <p:cNvCxnSpPr>
              <a:cxnSpLocks/>
              <a:stCxn id="593" idx="6"/>
              <a:endCxn id="594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Connecteur droit 600">
              <a:extLst>
                <a:ext uri="{FF2B5EF4-FFF2-40B4-BE49-F238E27FC236}">
                  <a16:creationId xmlns:a16="http://schemas.microsoft.com/office/drawing/2014/main" id="{DECC040D-696D-E646-A5DE-0A5EEE7DE889}"/>
                </a:ext>
              </a:extLst>
            </p:cNvPr>
            <p:cNvCxnSpPr>
              <a:cxnSpLocks/>
              <a:stCxn id="594" idx="6"/>
              <a:endCxn id="595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Connecteur droit 601">
              <a:extLst>
                <a:ext uri="{FF2B5EF4-FFF2-40B4-BE49-F238E27FC236}">
                  <a16:creationId xmlns:a16="http://schemas.microsoft.com/office/drawing/2014/main" id="{218112C1-05A4-6D44-BD2F-3883BD45FFA8}"/>
                </a:ext>
              </a:extLst>
            </p:cNvPr>
            <p:cNvCxnSpPr>
              <a:cxnSpLocks/>
              <a:stCxn id="595" idx="6"/>
              <a:endCxn id="596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Connecteur droit 602">
              <a:extLst>
                <a:ext uri="{FF2B5EF4-FFF2-40B4-BE49-F238E27FC236}">
                  <a16:creationId xmlns:a16="http://schemas.microsoft.com/office/drawing/2014/main" id="{A31FC22D-C316-2143-8468-F309295015F9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Connecteur droit 603">
              <a:extLst>
                <a:ext uri="{FF2B5EF4-FFF2-40B4-BE49-F238E27FC236}">
                  <a16:creationId xmlns:a16="http://schemas.microsoft.com/office/drawing/2014/main" id="{8AADBCB4-28F0-2F43-BD7C-28CD8C7D86FB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Connecteur droit 604">
              <a:extLst>
                <a:ext uri="{FF2B5EF4-FFF2-40B4-BE49-F238E27FC236}">
                  <a16:creationId xmlns:a16="http://schemas.microsoft.com/office/drawing/2014/main" id="{F1A07E8C-90DE-1145-AFDC-C455D628A332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Connecteur droit 605">
              <a:extLst>
                <a:ext uri="{FF2B5EF4-FFF2-40B4-BE49-F238E27FC236}">
                  <a16:creationId xmlns:a16="http://schemas.microsoft.com/office/drawing/2014/main" id="{CA9C842C-07FF-4142-945A-7C98BAE3D8A0}"/>
                </a:ext>
              </a:extLst>
            </p:cNvPr>
            <p:cNvCxnSpPr>
              <a:cxnSpLocks/>
              <a:endCxn id="502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cteur droit 606">
              <a:extLst>
                <a:ext uri="{FF2B5EF4-FFF2-40B4-BE49-F238E27FC236}">
                  <a16:creationId xmlns:a16="http://schemas.microsoft.com/office/drawing/2014/main" id="{3EF1490E-D431-4D40-8D31-5C3B111E2F10}"/>
                </a:ext>
              </a:extLst>
            </p:cNvPr>
            <p:cNvCxnSpPr>
              <a:cxnSpLocks/>
              <a:stCxn id="596" idx="4"/>
              <a:endCxn id="501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E9703797-A9DB-8F43-9FC6-4B36DCDC8DFF}"/>
                </a:ext>
              </a:extLst>
            </p:cNvPr>
            <p:cNvCxnSpPr>
              <a:cxnSpLocks/>
              <a:stCxn id="595" idx="4"/>
              <a:endCxn id="500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21E1789B-082C-F64F-81A6-06377CC6E9F6}"/>
                </a:ext>
              </a:extLst>
            </p:cNvPr>
            <p:cNvCxnSpPr>
              <a:cxnSpLocks/>
              <a:stCxn id="594" idx="4"/>
              <a:endCxn id="499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9BEFF943-5AB6-5940-B2A2-721A090E14FE}"/>
                </a:ext>
              </a:extLst>
            </p:cNvPr>
            <p:cNvCxnSpPr>
              <a:cxnSpLocks/>
              <a:stCxn id="593" idx="4"/>
              <a:endCxn id="498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242431C7-9E85-EF45-A6F9-B81614540D7B}"/>
                </a:ext>
              </a:extLst>
            </p:cNvPr>
            <p:cNvCxnSpPr>
              <a:cxnSpLocks/>
              <a:stCxn id="592" idx="4"/>
              <a:endCxn id="497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DADF768F-FC46-B843-8D6C-1D0E4E4F12FB}"/>
                </a:ext>
              </a:extLst>
            </p:cNvPr>
            <p:cNvCxnSpPr>
              <a:cxnSpLocks/>
              <a:stCxn id="591" idx="4"/>
              <a:endCxn id="496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Ellipse 612">
              <a:extLst>
                <a:ext uri="{FF2B5EF4-FFF2-40B4-BE49-F238E27FC236}">
                  <a16:creationId xmlns:a16="http://schemas.microsoft.com/office/drawing/2014/main" id="{E426078B-711F-A148-BF56-17547B105B3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Ellipse 613">
              <a:extLst>
                <a:ext uri="{FF2B5EF4-FFF2-40B4-BE49-F238E27FC236}">
                  <a16:creationId xmlns:a16="http://schemas.microsoft.com/office/drawing/2014/main" id="{0C9FA063-1F11-2C48-A69F-6A908B7577D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Ellipse 614">
              <a:extLst>
                <a:ext uri="{FF2B5EF4-FFF2-40B4-BE49-F238E27FC236}">
                  <a16:creationId xmlns:a16="http://schemas.microsoft.com/office/drawing/2014/main" id="{F990542E-7832-AB4E-8E5A-DE951DB8CA8A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CF25A2AB-903D-164C-AA9A-880861BBEC30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617" name="Ellipse 616">
              <a:extLst>
                <a:ext uri="{FF2B5EF4-FFF2-40B4-BE49-F238E27FC236}">
                  <a16:creationId xmlns:a16="http://schemas.microsoft.com/office/drawing/2014/main" id="{92D55918-4BC0-B347-9663-AC40D12D2359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8E36B75F-A5ED-E14C-A2B4-2F4089B59C6C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17CAEB00-9E71-8F4C-98D3-0BF32BF7A473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AC78DBD1-FA1D-534C-92F3-6EFAAE21F7F6}"/>
                </a:ext>
              </a:extLst>
            </p:cNvPr>
            <p:cNvCxnSpPr>
              <a:stCxn id="613" idx="6"/>
              <a:endCxn id="614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A8A16E0C-03A9-0047-A506-E499781078C9}"/>
                </a:ext>
              </a:extLst>
            </p:cNvPr>
            <p:cNvCxnSpPr>
              <a:cxnSpLocks/>
              <a:stCxn id="614" idx="6"/>
              <a:endCxn id="615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B9E755DB-6C1F-A54C-9A09-FD259940B9B2}"/>
                </a:ext>
              </a:extLst>
            </p:cNvPr>
            <p:cNvCxnSpPr>
              <a:cxnSpLocks/>
              <a:stCxn id="615" idx="6"/>
              <a:endCxn id="616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41120F78-6915-514A-BD47-396D3AD1712B}"/>
                </a:ext>
              </a:extLst>
            </p:cNvPr>
            <p:cNvCxnSpPr>
              <a:cxnSpLocks/>
              <a:stCxn id="616" idx="6"/>
              <a:endCxn id="617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7E7F6EE0-E6F4-AE42-BEE2-BECF16046349}"/>
                </a:ext>
              </a:extLst>
            </p:cNvPr>
            <p:cNvCxnSpPr>
              <a:cxnSpLocks/>
              <a:stCxn id="617" idx="6"/>
              <a:endCxn id="618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C18BC281-7EFB-E546-97A6-BEA3C27BAA53}"/>
                </a:ext>
              </a:extLst>
            </p:cNvPr>
            <p:cNvCxnSpPr>
              <a:cxnSpLocks/>
              <a:stCxn id="619" idx="6"/>
              <a:endCxn id="646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D238FCEE-6A96-F64E-BD1A-D2E016161ECF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944130FA-AC03-C046-999F-3E75D759A2D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866F1F48-04F9-CF49-A243-5EB10DA294DE}"/>
                </a:ext>
              </a:extLst>
            </p:cNvPr>
            <p:cNvCxnSpPr>
              <a:cxnSpLocks/>
              <a:stCxn id="619" idx="4"/>
              <a:endCxn id="597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6C209CD3-C1BF-774D-80AD-1A059A153B6E}"/>
                </a:ext>
              </a:extLst>
            </p:cNvPr>
            <p:cNvCxnSpPr>
              <a:cxnSpLocks/>
              <a:stCxn id="618" idx="4"/>
              <a:endCxn id="596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EE71056E-D1E7-8045-BEF2-3D05B2DB7045}"/>
                </a:ext>
              </a:extLst>
            </p:cNvPr>
            <p:cNvCxnSpPr>
              <a:cxnSpLocks/>
              <a:stCxn id="617" idx="4"/>
              <a:endCxn id="595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4E761C67-A74B-F440-933C-EE234631B6A5}"/>
                </a:ext>
              </a:extLst>
            </p:cNvPr>
            <p:cNvCxnSpPr>
              <a:cxnSpLocks/>
              <a:stCxn id="616" idx="4"/>
              <a:endCxn id="594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C861D9BE-DE19-D146-887A-B099C54DFB65}"/>
                </a:ext>
              </a:extLst>
            </p:cNvPr>
            <p:cNvCxnSpPr>
              <a:cxnSpLocks/>
              <a:stCxn id="615" idx="4"/>
              <a:endCxn id="593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E088EFF4-24CE-F741-A42F-5FEEA2EB5170}"/>
                </a:ext>
              </a:extLst>
            </p:cNvPr>
            <p:cNvCxnSpPr>
              <a:cxnSpLocks/>
              <a:stCxn id="614" idx="4"/>
              <a:endCxn id="592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8361B8C0-83F5-974D-A206-C44EA63BACD7}"/>
                </a:ext>
              </a:extLst>
            </p:cNvPr>
            <p:cNvCxnSpPr>
              <a:cxnSpLocks/>
              <a:stCxn id="613" idx="4"/>
              <a:endCxn id="591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Ellipse 634">
              <a:extLst>
                <a:ext uri="{FF2B5EF4-FFF2-40B4-BE49-F238E27FC236}">
                  <a16:creationId xmlns:a16="http://schemas.microsoft.com/office/drawing/2014/main" id="{F97A54D2-F219-E249-9238-07DD736CC75C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Ellipse 635">
              <a:extLst>
                <a:ext uri="{FF2B5EF4-FFF2-40B4-BE49-F238E27FC236}">
                  <a16:creationId xmlns:a16="http://schemas.microsoft.com/office/drawing/2014/main" id="{54D73A43-5FD1-F04A-9906-ACC45307AB74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Ellipse 636">
              <a:extLst>
                <a:ext uri="{FF2B5EF4-FFF2-40B4-BE49-F238E27FC236}">
                  <a16:creationId xmlns:a16="http://schemas.microsoft.com/office/drawing/2014/main" id="{524E63AB-8F12-F944-95F6-8950E3AADA2B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Ellipse 637">
              <a:extLst>
                <a:ext uri="{FF2B5EF4-FFF2-40B4-BE49-F238E27FC236}">
                  <a16:creationId xmlns:a16="http://schemas.microsoft.com/office/drawing/2014/main" id="{9E73C0D1-91DA-E343-971E-AEE9124A0D5D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379A4C34-570F-254C-8774-E6560DA8300A}"/>
                </a:ext>
              </a:extLst>
            </p:cNvPr>
            <p:cNvCxnSpPr>
              <a:cxnSpLocks/>
              <a:stCxn id="637" idx="4"/>
              <a:endCxn id="638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33D9FF47-7072-AF4C-8057-3F17E73C50D3}"/>
                </a:ext>
              </a:extLst>
            </p:cNvPr>
            <p:cNvCxnSpPr>
              <a:cxnSpLocks/>
              <a:stCxn id="636" idx="4"/>
              <a:endCxn id="637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Connecteur droit 640">
              <a:extLst>
                <a:ext uri="{FF2B5EF4-FFF2-40B4-BE49-F238E27FC236}">
                  <a16:creationId xmlns:a16="http://schemas.microsoft.com/office/drawing/2014/main" id="{C7100684-1AF9-7F4B-B20B-A76E90B073A8}"/>
                </a:ext>
              </a:extLst>
            </p:cNvPr>
            <p:cNvCxnSpPr>
              <a:cxnSpLocks/>
              <a:stCxn id="635" idx="4"/>
              <a:endCxn id="636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Connecteur droit 641">
              <a:extLst>
                <a:ext uri="{FF2B5EF4-FFF2-40B4-BE49-F238E27FC236}">
                  <a16:creationId xmlns:a16="http://schemas.microsoft.com/office/drawing/2014/main" id="{B8950E6E-948F-F544-B68F-30C56BD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Connecteur droit 642">
              <a:extLst>
                <a:ext uri="{FF2B5EF4-FFF2-40B4-BE49-F238E27FC236}">
                  <a16:creationId xmlns:a16="http://schemas.microsoft.com/office/drawing/2014/main" id="{D566A69F-6BDE-7A45-81B6-9EBEF3F691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90DC4C6D-1356-C143-B034-CCB01F1AC921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5" name="Connecteur droit 644">
              <a:extLst>
                <a:ext uri="{FF2B5EF4-FFF2-40B4-BE49-F238E27FC236}">
                  <a16:creationId xmlns:a16="http://schemas.microsoft.com/office/drawing/2014/main" id="{BD5049C7-AFAD-B24E-BF07-46247D2C7032}"/>
                </a:ext>
              </a:extLst>
            </p:cNvPr>
            <p:cNvCxnSpPr>
              <a:cxnSpLocks/>
              <a:endCxn id="635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371DB1D4-F92D-5344-AC87-A5C36F1B6666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7" name="Connecteur droit 646">
              <a:extLst>
                <a:ext uri="{FF2B5EF4-FFF2-40B4-BE49-F238E27FC236}">
                  <a16:creationId xmlns:a16="http://schemas.microsoft.com/office/drawing/2014/main" id="{5B9F61AA-60AE-4D41-9C28-1D98DDD40B55}"/>
                </a:ext>
              </a:extLst>
            </p:cNvPr>
            <p:cNvCxnSpPr>
              <a:cxnSpLocks/>
              <a:stCxn id="646" idx="4"/>
              <a:endCxn id="644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9FBDF0BE-91D9-3549-ABB7-ED27DDA835B7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94B70B6F-A2EC-EA43-9B5A-CB0CD2584CE8}"/>
                </a:ext>
              </a:extLst>
            </p:cNvPr>
            <p:cNvCxnSpPr>
              <a:cxnSpLocks/>
              <a:stCxn id="597" idx="6"/>
              <a:endCxn id="644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206302A-9BE2-9547-9C43-545D711AC0B6}"/>
                </a:ext>
              </a:extLst>
            </p:cNvPr>
            <p:cNvCxnSpPr>
              <a:cxnSpLocks/>
              <a:stCxn id="502" idx="6"/>
              <a:endCxn id="635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18AF317A-CBA0-174F-8235-B40F0BB0567A}"/>
                </a:ext>
              </a:extLst>
            </p:cNvPr>
            <p:cNvCxnSpPr>
              <a:cxnSpLocks/>
              <a:stCxn id="509" idx="6"/>
              <a:endCxn id="636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C6CB1A91-9F44-8E42-9917-9E52DA1829F5}"/>
                </a:ext>
              </a:extLst>
            </p:cNvPr>
            <p:cNvCxnSpPr>
              <a:cxnSpLocks/>
              <a:stCxn id="516" idx="6"/>
              <a:endCxn id="637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BF5C7791-A76F-6740-B839-E83EC66D7336}"/>
                </a:ext>
              </a:extLst>
            </p:cNvPr>
            <p:cNvCxnSpPr>
              <a:cxnSpLocks/>
              <a:stCxn id="523" idx="6"/>
              <a:endCxn id="638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4" name="Ellipse 653">
              <a:extLst>
                <a:ext uri="{FF2B5EF4-FFF2-40B4-BE49-F238E27FC236}">
                  <a16:creationId xmlns:a16="http://schemas.microsoft.com/office/drawing/2014/main" id="{AA69C296-5C79-0740-B0BA-C9E07EED74A0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Ellipse 654">
              <a:extLst>
                <a:ext uri="{FF2B5EF4-FFF2-40B4-BE49-F238E27FC236}">
                  <a16:creationId xmlns:a16="http://schemas.microsoft.com/office/drawing/2014/main" id="{699D0F21-D301-9648-9984-E4A4AFAA6628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7DA207-7032-D84E-82A3-E46227C32192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Ellipse 656">
              <a:extLst>
                <a:ext uri="{FF2B5EF4-FFF2-40B4-BE49-F238E27FC236}">
                  <a16:creationId xmlns:a16="http://schemas.microsoft.com/office/drawing/2014/main" id="{91541BA8-3D32-394F-8CEB-E58AEEA320F9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F7C83C1E-D16B-BB47-893C-3736528C2DB2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D315E550-CC3B-4F43-8984-2CC9DCFC0168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Ellipse 659">
              <a:extLst>
                <a:ext uri="{FF2B5EF4-FFF2-40B4-BE49-F238E27FC236}">
                  <a16:creationId xmlns:a16="http://schemas.microsoft.com/office/drawing/2014/main" id="{92B395A4-B543-0845-8633-105C1F4C61C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CE05A119-6D5D-FC46-A2A4-27BDA6E01F0F}"/>
                </a:ext>
              </a:extLst>
            </p:cNvPr>
            <p:cNvCxnSpPr>
              <a:cxnSpLocks/>
              <a:stCxn id="654" idx="6"/>
              <a:endCxn id="655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C5CAF184-3C52-304A-BD51-297218917F1E}"/>
                </a:ext>
              </a:extLst>
            </p:cNvPr>
            <p:cNvCxnSpPr>
              <a:cxnSpLocks/>
              <a:stCxn id="659" idx="6"/>
              <a:endCxn id="660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D3A3F063-E048-064E-9525-0F73B3340ED4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18EB191B-2C8E-124E-91C3-A9945DCF132C}"/>
                </a:ext>
              </a:extLst>
            </p:cNvPr>
            <p:cNvCxnSpPr>
              <a:cxnSpLocks/>
              <a:stCxn id="657" idx="6"/>
              <a:endCxn id="658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B8D1563-CCEE-024C-BB64-5B9F7AF10C90}"/>
                </a:ext>
              </a:extLst>
            </p:cNvPr>
            <p:cNvCxnSpPr>
              <a:cxnSpLocks/>
              <a:stCxn id="656" idx="6"/>
              <a:endCxn id="657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14A7A7D1-7097-9143-851E-4F54927F0954}"/>
                </a:ext>
              </a:extLst>
            </p:cNvPr>
            <p:cNvCxnSpPr>
              <a:cxnSpLocks/>
              <a:stCxn id="655" idx="6"/>
              <a:endCxn id="656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5C9E8DEA-7216-C944-84C5-46F7C4607EAA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F0062AFF-D40E-A04F-BF5E-4E14C6A76EAF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Ellipse 668">
              <a:extLst>
                <a:ext uri="{FF2B5EF4-FFF2-40B4-BE49-F238E27FC236}">
                  <a16:creationId xmlns:a16="http://schemas.microsoft.com/office/drawing/2014/main" id="{64F56A78-EE1A-854F-9395-286B693D40F6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5BE99C94-9D11-DC47-902E-640AE3D8B297}"/>
                </a:ext>
              </a:extLst>
            </p:cNvPr>
            <p:cNvCxnSpPr>
              <a:cxnSpLocks/>
              <a:stCxn id="660" idx="6"/>
              <a:endCxn id="669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Ellipse 670">
              <a:extLst>
                <a:ext uri="{FF2B5EF4-FFF2-40B4-BE49-F238E27FC236}">
                  <a16:creationId xmlns:a16="http://schemas.microsoft.com/office/drawing/2014/main" id="{E0DEB608-98F5-B440-B371-9F7CB54D5986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Ellipse 671">
              <a:extLst>
                <a:ext uri="{FF2B5EF4-FFF2-40B4-BE49-F238E27FC236}">
                  <a16:creationId xmlns:a16="http://schemas.microsoft.com/office/drawing/2014/main" id="{A6E834AA-6E84-AA43-BB68-98CAFD2042A6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Ellipse 672">
              <a:extLst>
                <a:ext uri="{FF2B5EF4-FFF2-40B4-BE49-F238E27FC236}">
                  <a16:creationId xmlns:a16="http://schemas.microsoft.com/office/drawing/2014/main" id="{53603992-99FD-0F44-AA87-82667BF6D66D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Ellipse 673">
              <a:extLst>
                <a:ext uri="{FF2B5EF4-FFF2-40B4-BE49-F238E27FC236}">
                  <a16:creationId xmlns:a16="http://schemas.microsoft.com/office/drawing/2014/main" id="{88D73EAF-93B2-D140-8405-88DC890C1157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Ellipse 674">
              <a:extLst>
                <a:ext uri="{FF2B5EF4-FFF2-40B4-BE49-F238E27FC236}">
                  <a16:creationId xmlns:a16="http://schemas.microsoft.com/office/drawing/2014/main" id="{EE486D16-686E-1340-A098-9C9B97F396E9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Ellipse 675">
              <a:extLst>
                <a:ext uri="{FF2B5EF4-FFF2-40B4-BE49-F238E27FC236}">
                  <a16:creationId xmlns:a16="http://schemas.microsoft.com/office/drawing/2014/main" id="{F0879AB8-F4E6-DA4D-B9AD-EDF3457CB962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Ellipse 676">
              <a:extLst>
                <a:ext uri="{FF2B5EF4-FFF2-40B4-BE49-F238E27FC236}">
                  <a16:creationId xmlns:a16="http://schemas.microsoft.com/office/drawing/2014/main" id="{00CC70F5-B699-784B-8A9F-366FD298314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8" name="Connecteur droit 677">
              <a:extLst>
                <a:ext uri="{FF2B5EF4-FFF2-40B4-BE49-F238E27FC236}">
                  <a16:creationId xmlns:a16="http://schemas.microsoft.com/office/drawing/2014/main" id="{7BCFC0CE-4B20-0242-B0AB-C180249B6CD5}"/>
                </a:ext>
              </a:extLst>
            </p:cNvPr>
            <p:cNvCxnSpPr>
              <a:cxnSpLocks/>
              <a:stCxn id="671" idx="6"/>
              <a:endCxn id="672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Connecteur droit 678">
              <a:extLst>
                <a:ext uri="{FF2B5EF4-FFF2-40B4-BE49-F238E27FC236}">
                  <a16:creationId xmlns:a16="http://schemas.microsoft.com/office/drawing/2014/main" id="{2AFADEAB-6120-C94E-BA39-FCA43C8B5F75}"/>
                </a:ext>
              </a:extLst>
            </p:cNvPr>
            <p:cNvCxnSpPr>
              <a:cxnSpLocks/>
              <a:stCxn id="676" idx="6"/>
              <a:endCxn id="677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Connecteur droit 679">
              <a:extLst>
                <a:ext uri="{FF2B5EF4-FFF2-40B4-BE49-F238E27FC236}">
                  <a16:creationId xmlns:a16="http://schemas.microsoft.com/office/drawing/2014/main" id="{7FB7AD38-B755-3640-B7D2-F5CE6D1AAFE4}"/>
                </a:ext>
              </a:extLst>
            </p:cNvPr>
            <p:cNvCxnSpPr>
              <a:cxnSpLocks/>
              <a:stCxn id="675" idx="6"/>
              <a:endCxn id="676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Connecteur droit 680">
              <a:extLst>
                <a:ext uri="{FF2B5EF4-FFF2-40B4-BE49-F238E27FC236}">
                  <a16:creationId xmlns:a16="http://schemas.microsoft.com/office/drawing/2014/main" id="{82936E22-9440-304F-9D0A-C422927976EC}"/>
                </a:ext>
              </a:extLst>
            </p:cNvPr>
            <p:cNvCxnSpPr>
              <a:cxnSpLocks/>
              <a:stCxn id="674" idx="6"/>
              <a:endCxn id="675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Connecteur droit 681">
              <a:extLst>
                <a:ext uri="{FF2B5EF4-FFF2-40B4-BE49-F238E27FC236}">
                  <a16:creationId xmlns:a16="http://schemas.microsoft.com/office/drawing/2014/main" id="{CF4A5224-16F1-C246-A4D4-5D994AEA85F5}"/>
                </a:ext>
              </a:extLst>
            </p:cNvPr>
            <p:cNvCxnSpPr>
              <a:cxnSpLocks/>
              <a:stCxn id="673" idx="6"/>
              <a:endCxn id="674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Connecteur droit 682">
              <a:extLst>
                <a:ext uri="{FF2B5EF4-FFF2-40B4-BE49-F238E27FC236}">
                  <a16:creationId xmlns:a16="http://schemas.microsoft.com/office/drawing/2014/main" id="{6E281BAE-7D78-5D40-B180-6C5710EAED14}"/>
                </a:ext>
              </a:extLst>
            </p:cNvPr>
            <p:cNvCxnSpPr>
              <a:cxnSpLocks/>
              <a:stCxn id="672" idx="6"/>
              <a:endCxn id="673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Connecteur droit 683">
              <a:extLst>
                <a:ext uri="{FF2B5EF4-FFF2-40B4-BE49-F238E27FC236}">
                  <a16:creationId xmlns:a16="http://schemas.microsoft.com/office/drawing/2014/main" id="{E657FEA4-21E6-0B40-9298-51D070549797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Connecteur droit 684">
              <a:extLst>
                <a:ext uri="{FF2B5EF4-FFF2-40B4-BE49-F238E27FC236}">
                  <a16:creationId xmlns:a16="http://schemas.microsoft.com/office/drawing/2014/main" id="{EDE5A5FA-3648-984E-88FE-8612C0884FF3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Ellipse 685">
              <a:extLst>
                <a:ext uri="{FF2B5EF4-FFF2-40B4-BE49-F238E27FC236}">
                  <a16:creationId xmlns:a16="http://schemas.microsoft.com/office/drawing/2014/main" id="{F03332A1-A3B5-054D-9388-76C8FDE3823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7" name="Connecteur droit 686">
              <a:extLst>
                <a:ext uri="{FF2B5EF4-FFF2-40B4-BE49-F238E27FC236}">
                  <a16:creationId xmlns:a16="http://schemas.microsoft.com/office/drawing/2014/main" id="{7B8A3458-9488-4E46-9129-7ECAD2E535C6}"/>
                </a:ext>
              </a:extLst>
            </p:cNvPr>
            <p:cNvCxnSpPr>
              <a:cxnSpLocks/>
              <a:stCxn id="677" idx="6"/>
              <a:endCxn id="686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Connecteur droit 687">
              <a:extLst>
                <a:ext uri="{FF2B5EF4-FFF2-40B4-BE49-F238E27FC236}">
                  <a16:creationId xmlns:a16="http://schemas.microsoft.com/office/drawing/2014/main" id="{72956E8D-62B0-CC49-AC05-1EC62863DA25}"/>
                </a:ext>
              </a:extLst>
            </p:cNvPr>
            <p:cNvCxnSpPr>
              <a:cxnSpLocks/>
              <a:stCxn id="517" idx="4"/>
              <a:endCxn id="654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Connecteur droit 688">
              <a:extLst>
                <a:ext uri="{FF2B5EF4-FFF2-40B4-BE49-F238E27FC236}">
                  <a16:creationId xmlns:a16="http://schemas.microsoft.com/office/drawing/2014/main" id="{C8BEFDF0-BC62-3E40-80F1-F9BB6E7D201D}"/>
                </a:ext>
              </a:extLst>
            </p:cNvPr>
            <p:cNvCxnSpPr>
              <a:cxnSpLocks/>
              <a:stCxn id="518" idx="4"/>
              <a:endCxn id="655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Connecteur droit 689">
              <a:extLst>
                <a:ext uri="{FF2B5EF4-FFF2-40B4-BE49-F238E27FC236}">
                  <a16:creationId xmlns:a16="http://schemas.microsoft.com/office/drawing/2014/main" id="{F208A2BC-659D-5C49-997E-EFE7AF0D1BE3}"/>
                </a:ext>
              </a:extLst>
            </p:cNvPr>
            <p:cNvCxnSpPr>
              <a:cxnSpLocks/>
              <a:stCxn id="519" idx="4"/>
              <a:endCxn id="656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Connecteur droit 690">
              <a:extLst>
                <a:ext uri="{FF2B5EF4-FFF2-40B4-BE49-F238E27FC236}">
                  <a16:creationId xmlns:a16="http://schemas.microsoft.com/office/drawing/2014/main" id="{57F67257-7215-134C-AF52-01E92DF44115}"/>
                </a:ext>
              </a:extLst>
            </p:cNvPr>
            <p:cNvCxnSpPr>
              <a:cxnSpLocks/>
              <a:stCxn id="520" idx="4"/>
              <a:endCxn id="657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Connecteur droit 691">
              <a:extLst>
                <a:ext uri="{FF2B5EF4-FFF2-40B4-BE49-F238E27FC236}">
                  <a16:creationId xmlns:a16="http://schemas.microsoft.com/office/drawing/2014/main" id="{93FFB22E-3B4F-6A46-AE5E-AF2D6A3CE8EE}"/>
                </a:ext>
              </a:extLst>
            </p:cNvPr>
            <p:cNvCxnSpPr>
              <a:cxnSpLocks/>
              <a:stCxn id="521" idx="4"/>
              <a:endCxn id="658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Connecteur droit 692">
              <a:extLst>
                <a:ext uri="{FF2B5EF4-FFF2-40B4-BE49-F238E27FC236}">
                  <a16:creationId xmlns:a16="http://schemas.microsoft.com/office/drawing/2014/main" id="{C8CF699D-2FD3-3E40-BAE7-3F0785686B22}"/>
                </a:ext>
              </a:extLst>
            </p:cNvPr>
            <p:cNvCxnSpPr>
              <a:cxnSpLocks/>
              <a:stCxn id="522" idx="4"/>
              <a:endCxn id="659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Connecteur droit 693">
              <a:extLst>
                <a:ext uri="{FF2B5EF4-FFF2-40B4-BE49-F238E27FC236}">
                  <a16:creationId xmlns:a16="http://schemas.microsoft.com/office/drawing/2014/main" id="{E789F81E-E8D8-DE4B-92DC-74CD5A419210}"/>
                </a:ext>
              </a:extLst>
            </p:cNvPr>
            <p:cNvCxnSpPr>
              <a:cxnSpLocks/>
              <a:stCxn id="523" idx="4"/>
              <a:endCxn id="660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Connecteur droit 694">
              <a:extLst>
                <a:ext uri="{FF2B5EF4-FFF2-40B4-BE49-F238E27FC236}">
                  <a16:creationId xmlns:a16="http://schemas.microsoft.com/office/drawing/2014/main" id="{6EF51B6A-3BD1-3746-9408-F56AE5A2BC2D}"/>
                </a:ext>
              </a:extLst>
            </p:cNvPr>
            <p:cNvCxnSpPr>
              <a:cxnSpLocks/>
              <a:stCxn id="638" idx="4"/>
              <a:endCxn id="669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Connecteur droit 695">
              <a:extLst>
                <a:ext uri="{FF2B5EF4-FFF2-40B4-BE49-F238E27FC236}">
                  <a16:creationId xmlns:a16="http://schemas.microsoft.com/office/drawing/2014/main" id="{B1F8ED6B-8D2E-5C4A-99E6-752A18AA70FD}"/>
                </a:ext>
              </a:extLst>
            </p:cNvPr>
            <p:cNvCxnSpPr>
              <a:cxnSpLocks/>
              <a:stCxn id="669" idx="4"/>
              <a:endCxn id="686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necteur droit 696">
              <a:extLst>
                <a:ext uri="{FF2B5EF4-FFF2-40B4-BE49-F238E27FC236}">
                  <a16:creationId xmlns:a16="http://schemas.microsoft.com/office/drawing/2014/main" id="{7DB4F6FD-5D2E-4F44-8D2F-4E82253EB803}"/>
                </a:ext>
              </a:extLst>
            </p:cNvPr>
            <p:cNvCxnSpPr>
              <a:cxnSpLocks/>
              <a:stCxn id="660" idx="4"/>
              <a:endCxn id="677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Connecteur droit 697">
              <a:extLst>
                <a:ext uri="{FF2B5EF4-FFF2-40B4-BE49-F238E27FC236}">
                  <a16:creationId xmlns:a16="http://schemas.microsoft.com/office/drawing/2014/main" id="{A931B8CE-F791-7A40-823D-F359BDFACA6B}"/>
                </a:ext>
              </a:extLst>
            </p:cNvPr>
            <p:cNvCxnSpPr>
              <a:cxnSpLocks/>
              <a:stCxn id="659" idx="4"/>
              <a:endCxn id="676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Connecteur droit 698">
              <a:extLst>
                <a:ext uri="{FF2B5EF4-FFF2-40B4-BE49-F238E27FC236}">
                  <a16:creationId xmlns:a16="http://schemas.microsoft.com/office/drawing/2014/main" id="{EB7A4467-6ACA-8246-AA98-E97A8E7B21C8}"/>
                </a:ext>
              </a:extLst>
            </p:cNvPr>
            <p:cNvCxnSpPr>
              <a:cxnSpLocks/>
              <a:stCxn id="658" idx="4"/>
              <a:endCxn id="675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Connecteur droit 699">
              <a:extLst>
                <a:ext uri="{FF2B5EF4-FFF2-40B4-BE49-F238E27FC236}">
                  <a16:creationId xmlns:a16="http://schemas.microsoft.com/office/drawing/2014/main" id="{37213DD9-EC46-0F4E-9B26-B31FAB3DB9EC}"/>
                </a:ext>
              </a:extLst>
            </p:cNvPr>
            <p:cNvCxnSpPr>
              <a:cxnSpLocks/>
              <a:stCxn id="657" idx="4"/>
              <a:endCxn id="674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Connecteur droit 700">
              <a:extLst>
                <a:ext uri="{FF2B5EF4-FFF2-40B4-BE49-F238E27FC236}">
                  <a16:creationId xmlns:a16="http://schemas.microsoft.com/office/drawing/2014/main" id="{97411AB7-BAE1-A94C-846A-0F73BF4413CC}"/>
                </a:ext>
              </a:extLst>
            </p:cNvPr>
            <p:cNvCxnSpPr>
              <a:cxnSpLocks/>
              <a:stCxn id="656" idx="4"/>
              <a:endCxn id="673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Connecteur droit 701">
              <a:extLst>
                <a:ext uri="{FF2B5EF4-FFF2-40B4-BE49-F238E27FC236}">
                  <a16:creationId xmlns:a16="http://schemas.microsoft.com/office/drawing/2014/main" id="{F98CDDC7-85CA-7543-AC6E-C9F9044730C0}"/>
                </a:ext>
              </a:extLst>
            </p:cNvPr>
            <p:cNvCxnSpPr>
              <a:cxnSpLocks/>
              <a:stCxn id="655" idx="4"/>
              <a:endCxn id="672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Connecteur droit 702">
              <a:extLst>
                <a:ext uri="{FF2B5EF4-FFF2-40B4-BE49-F238E27FC236}">
                  <a16:creationId xmlns:a16="http://schemas.microsoft.com/office/drawing/2014/main" id="{42863565-C9FB-8E4E-86CB-8460FA85EC09}"/>
                </a:ext>
              </a:extLst>
            </p:cNvPr>
            <p:cNvCxnSpPr>
              <a:cxnSpLocks/>
              <a:stCxn id="654" idx="4"/>
              <a:endCxn id="671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Ellipse 703">
              <a:extLst>
                <a:ext uri="{FF2B5EF4-FFF2-40B4-BE49-F238E27FC236}">
                  <a16:creationId xmlns:a16="http://schemas.microsoft.com/office/drawing/2014/main" id="{D803C655-EF54-2043-865D-2EAF292053CB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Ellipse 704">
              <a:extLst>
                <a:ext uri="{FF2B5EF4-FFF2-40B4-BE49-F238E27FC236}">
                  <a16:creationId xmlns:a16="http://schemas.microsoft.com/office/drawing/2014/main" id="{57F2BA3A-DFB0-BE49-BFBE-C8F36AB6A065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Ellipse 705">
              <a:extLst>
                <a:ext uri="{FF2B5EF4-FFF2-40B4-BE49-F238E27FC236}">
                  <a16:creationId xmlns:a16="http://schemas.microsoft.com/office/drawing/2014/main" id="{D3AE77AD-1389-1946-92E9-627CF4FEEF2F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Ellipse 706">
              <a:extLst>
                <a:ext uri="{FF2B5EF4-FFF2-40B4-BE49-F238E27FC236}">
                  <a16:creationId xmlns:a16="http://schemas.microsoft.com/office/drawing/2014/main" id="{3FE53CE3-42D6-834C-BBDE-B62C6645C322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8" name="Connecteur droit 707">
              <a:extLst>
                <a:ext uri="{FF2B5EF4-FFF2-40B4-BE49-F238E27FC236}">
                  <a16:creationId xmlns:a16="http://schemas.microsoft.com/office/drawing/2014/main" id="{B3E4DE75-9830-1E4C-92FA-29C245F71A27}"/>
                </a:ext>
              </a:extLst>
            </p:cNvPr>
            <p:cNvCxnSpPr>
              <a:cxnSpLocks/>
              <a:stCxn id="706" idx="4"/>
              <a:endCxn id="707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Connecteur droit 708">
              <a:extLst>
                <a:ext uri="{FF2B5EF4-FFF2-40B4-BE49-F238E27FC236}">
                  <a16:creationId xmlns:a16="http://schemas.microsoft.com/office/drawing/2014/main" id="{3FD8C707-9379-9F4D-AAC7-6428E366809F}"/>
                </a:ext>
              </a:extLst>
            </p:cNvPr>
            <p:cNvCxnSpPr>
              <a:cxnSpLocks/>
              <a:stCxn id="705" idx="4"/>
              <a:endCxn id="706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Connecteur droit 709">
              <a:extLst>
                <a:ext uri="{FF2B5EF4-FFF2-40B4-BE49-F238E27FC236}">
                  <a16:creationId xmlns:a16="http://schemas.microsoft.com/office/drawing/2014/main" id="{441B3B4E-7B0A-D547-A033-D4648089A51B}"/>
                </a:ext>
              </a:extLst>
            </p:cNvPr>
            <p:cNvCxnSpPr>
              <a:cxnSpLocks/>
              <a:stCxn id="704" idx="4"/>
              <a:endCxn id="705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Connecteur droit 710">
              <a:extLst>
                <a:ext uri="{FF2B5EF4-FFF2-40B4-BE49-F238E27FC236}">
                  <a16:creationId xmlns:a16="http://schemas.microsoft.com/office/drawing/2014/main" id="{874384D7-7356-864C-87AC-CCC13669D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Connecteur droit 711">
              <a:extLst>
                <a:ext uri="{FF2B5EF4-FFF2-40B4-BE49-F238E27FC236}">
                  <a16:creationId xmlns:a16="http://schemas.microsoft.com/office/drawing/2014/main" id="{D0A7B3D7-CF32-E74F-AAAC-C2D883115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Ellipse 712">
              <a:extLst>
                <a:ext uri="{FF2B5EF4-FFF2-40B4-BE49-F238E27FC236}">
                  <a16:creationId xmlns:a16="http://schemas.microsoft.com/office/drawing/2014/main" id="{1017DB48-FB6F-4143-839C-3BCDF2263209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4" name="Connecteur droit 713">
              <a:extLst>
                <a:ext uri="{FF2B5EF4-FFF2-40B4-BE49-F238E27FC236}">
                  <a16:creationId xmlns:a16="http://schemas.microsoft.com/office/drawing/2014/main" id="{E8D5BC78-4D4A-EE43-9C2F-95F6621366F1}"/>
                </a:ext>
              </a:extLst>
            </p:cNvPr>
            <p:cNvCxnSpPr>
              <a:cxnSpLocks/>
              <a:endCxn id="704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5" name="Ellipse 714">
              <a:extLst>
                <a:ext uri="{FF2B5EF4-FFF2-40B4-BE49-F238E27FC236}">
                  <a16:creationId xmlns:a16="http://schemas.microsoft.com/office/drawing/2014/main" id="{5721A1D8-C968-D145-B074-9CF142D025E0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6" name="Connecteur droit 715">
              <a:extLst>
                <a:ext uri="{FF2B5EF4-FFF2-40B4-BE49-F238E27FC236}">
                  <a16:creationId xmlns:a16="http://schemas.microsoft.com/office/drawing/2014/main" id="{E601C74C-F5AB-794E-BDB8-D82642B328AD}"/>
                </a:ext>
              </a:extLst>
            </p:cNvPr>
            <p:cNvCxnSpPr>
              <a:cxnSpLocks/>
              <a:stCxn id="715" idx="4"/>
              <a:endCxn id="713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Ellipse 716">
              <a:extLst>
                <a:ext uri="{FF2B5EF4-FFF2-40B4-BE49-F238E27FC236}">
                  <a16:creationId xmlns:a16="http://schemas.microsoft.com/office/drawing/2014/main" id="{1F9A40DF-7C03-4747-8F24-5CB87FBF08BB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Ellipse 717">
              <a:extLst>
                <a:ext uri="{FF2B5EF4-FFF2-40B4-BE49-F238E27FC236}">
                  <a16:creationId xmlns:a16="http://schemas.microsoft.com/office/drawing/2014/main" id="{2AE9DD2F-7A37-8944-8A45-4EE118EC4D6E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9" name="Connecteur droit 718">
              <a:extLst>
                <a:ext uri="{FF2B5EF4-FFF2-40B4-BE49-F238E27FC236}">
                  <a16:creationId xmlns:a16="http://schemas.microsoft.com/office/drawing/2014/main" id="{FCA2794A-E641-3C4B-99DF-890245EC1EE9}"/>
                </a:ext>
              </a:extLst>
            </p:cNvPr>
            <p:cNvCxnSpPr>
              <a:cxnSpLocks/>
              <a:stCxn id="707" idx="4"/>
              <a:endCxn id="717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Connecteur droit 719">
              <a:extLst>
                <a:ext uri="{FF2B5EF4-FFF2-40B4-BE49-F238E27FC236}">
                  <a16:creationId xmlns:a16="http://schemas.microsoft.com/office/drawing/2014/main" id="{8485DD1B-5C6A-8A4B-98F6-5ADAA8EC7DE1}"/>
                </a:ext>
              </a:extLst>
            </p:cNvPr>
            <p:cNvCxnSpPr>
              <a:cxnSpLocks/>
              <a:stCxn id="717" idx="4"/>
              <a:endCxn id="718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Connecteur droit 720">
              <a:extLst>
                <a:ext uri="{FF2B5EF4-FFF2-40B4-BE49-F238E27FC236}">
                  <a16:creationId xmlns:a16="http://schemas.microsoft.com/office/drawing/2014/main" id="{D89900D1-41CA-4344-9182-B07A52547FF0}"/>
                </a:ext>
              </a:extLst>
            </p:cNvPr>
            <p:cNvCxnSpPr>
              <a:cxnSpLocks/>
              <a:stCxn id="646" idx="6"/>
              <a:endCxn id="715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Ellipse 721">
              <a:extLst>
                <a:ext uri="{FF2B5EF4-FFF2-40B4-BE49-F238E27FC236}">
                  <a16:creationId xmlns:a16="http://schemas.microsoft.com/office/drawing/2014/main" id="{6092328F-4D9D-1249-879F-FC5E45E23A3D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Ellipse 722">
              <a:extLst>
                <a:ext uri="{FF2B5EF4-FFF2-40B4-BE49-F238E27FC236}">
                  <a16:creationId xmlns:a16="http://schemas.microsoft.com/office/drawing/2014/main" id="{942BC84E-F5A6-EA47-B9F7-440D961E5D05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Ellipse 723">
              <a:extLst>
                <a:ext uri="{FF2B5EF4-FFF2-40B4-BE49-F238E27FC236}">
                  <a16:creationId xmlns:a16="http://schemas.microsoft.com/office/drawing/2014/main" id="{24ED1909-2F22-2C47-877E-5741C34CCF43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Ellipse 724">
              <a:extLst>
                <a:ext uri="{FF2B5EF4-FFF2-40B4-BE49-F238E27FC236}">
                  <a16:creationId xmlns:a16="http://schemas.microsoft.com/office/drawing/2014/main" id="{FFC80C79-78DF-CB42-90AE-9AD33B974682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6" name="Connecteur droit 725">
              <a:extLst>
                <a:ext uri="{FF2B5EF4-FFF2-40B4-BE49-F238E27FC236}">
                  <a16:creationId xmlns:a16="http://schemas.microsoft.com/office/drawing/2014/main" id="{F85EE732-A0B2-6C4B-AF39-3E72F1419536}"/>
                </a:ext>
              </a:extLst>
            </p:cNvPr>
            <p:cNvCxnSpPr>
              <a:cxnSpLocks/>
              <a:stCxn id="724" idx="4"/>
              <a:endCxn id="725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Connecteur droit 726">
              <a:extLst>
                <a:ext uri="{FF2B5EF4-FFF2-40B4-BE49-F238E27FC236}">
                  <a16:creationId xmlns:a16="http://schemas.microsoft.com/office/drawing/2014/main" id="{C3122E3A-844A-A644-943E-EF4DDEE04B02}"/>
                </a:ext>
              </a:extLst>
            </p:cNvPr>
            <p:cNvCxnSpPr>
              <a:cxnSpLocks/>
              <a:stCxn id="723" idx="4"/>
              <a:endCxn id="724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Connecteur droit 727">
              <a:extLst>
                <a:ext uri="{FF2B5EF4-FFF2-40B4-BE49-F238E27FC236}">
                  <a16:creationId xmlns:a16="http://schemas.microsoft.com/office/drawing/2014/main" id="{411519AA-5454-AC49-A9B4-4494A507E524}"/>
                </a:ext>
              </a:extLst>
            </p:cNvPr>
            <p:cNvCxnSpPr>
              <a:cxnSpLocks/>
              <a:stCxn id="722" idx="4"/>
              <a:endCxn id="723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Connecteur droit 728">
              <a:extLst>
                <a:ext uri="{FF2B5EF4-FFF2-40B4-BE49-F238E27FC236}">
                  <a16:creationId xmlns:a16="http://schemas.microsoft.com/office/drawing/2014/main" id="{6CB9A9F8-DA37-DA47-89C3-D9A2F12AF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Connecteur droit 729">
              <a:extLst>
                <a:ext uri="{FF2B5EF4-FFF2-40B4-BE49-F238E27FC236}">
                  <a16:creationId xmlns:a16="http://schemas.microsoft.com/office/drawing/2014/main" id="{63E579F0-D9BA-8245-A594-F0125DD52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Ellipse 730">
              <a:extLst>
                <a:ext uri="{FF2B5EF4-FFF2-40B4-BE49-F238E27FC236}">
                  <a16:creationId xmlns:a16="http://schemas.microsoft.com/office/drawing/2014/main" id="{114A67D1-1F6D-ED45-AD30-7BD40EAB5C8E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2" name="Connecteur droit 731">
              <a:extLst>
                <a:ext uri="{FF2B5EF4-FFF2-40B4-BE49-F238E27FC236}">
                  <a16:creationId xmlns:a16="http://schemas.microsoft.com/office/drawing/2014/main" id="{46B24999-A6EB-9040-A27A-39895C34489A}"/>
                </a:ext>
              </a:extLst>
            </p:cNvPr>
            <p:cNvCxnSpPr>
              <a:cxnSpLocks/>
              <a:endCxn id="722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3" name="Ellipse 732">
              <a:extLst>
                <a:ext uri="{FF2B5EF4-FFF2-40B4-BE49-F238E27FC236}">
                  <a16:creationId xmlns:a16="http://schemas.microsoft.com/office/drawing/2014/main" id="{D5F25BB9-B50C-B945-8C8A-4373A7E16297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4" name="Connecteur droit 733">
              <a:extLst>
                <a:ext uri="{FF2B5EF4-FFF2-40B4-BE49-F238E27FC236}">
                  <a16:creationId xmlns:a16="http://schemas.microsoft.com/office/drawing/2014/main" id="{F8819BB9-FD23-ED4D-AFE7-A53C464B992F}"/>
                </a:ext>
              </a:extLst>
            </p:cNvPr>
            <p:cNvCxnSpPr>
              <a:cxnSpLocks/>
              <a:stCxn id="733" idx="4"/>
              <a:endCxn id="731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5" name="Ellipse 734">
              <a:extLst>
                <a:ext uri="{FF2B5EF4-FFF2-40B4-BE49-F238E27FC236}">
                  <a16:creationId xmlns:a16="http://schemas.microsoft.com/office/drawing/2014/main" id="{EBF92B1E-3672-2C48-9BC5-72358FE4B727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Ellipse 735">
              <a:extLst>
                <a:ext uri="{FF2B5EF4-FFF2-40B4-BE49-F238E27FC236}">
                  <a16:creationId xmlns:a16="http://schemas.microsoft.com/office/drawing/2014/main" id="{09073C67-44F3-F84A-8B35-7E37E731C747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7" name="Connecteur droit 736">
              <a:extLst>
                <a:ext uri="{FF2B5EF4-FFF2-40B4-BE49-F238E27FC236}">
                  <a16:creationId xmlns:a16="http://schemas.microsoft.com/office/drawing/2014/main" id="{ECF14D18-A5E4-044D-808F-10DDC5CC8D8E}"/>
                </a:ext>
              </a:extLst>
            </p:cNvPr>
            <p:cNvCxnSpPr>
              <a:cxnSpLocks/>
              <a:stCxn id="725" idx="4"/>
              <a:endCxn id="735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Connecteur droit 737">
              <a:extLst>
                <a:ext uri="{FF2B5EF4-FFF2-40B4-BE49-F238E27FC236}">
                  <a16:creationId xmlns:a16="http://schemas.microsoft.com/office/drawing/2014/main" id="{59D23AD6-0289-A54C-8E2A-6F0E26D2B83B}"/>
                </a:ext>
              </a:extLst>
            </p:cNvPr>
            <p:cNvCxnSpPr>
              <a:cxnSpLocks/>
              <a:stCxn id="735" idx="4"/>
              <a:endCxn id="736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Connecteur droit 738">
              <a:extLst>
                <a:ext uri="{FF2B5EF4-FFF2-40B4-BE49-F238E27FC236}">
                  <a16:creationId xmlns:a16="http://schemas.microsoft.com/office/drawing/2014/main" id="{6F641BF4-FABC-2F4C-A565-5DF8686D858E}"/>
                </a:ext>
              </a:extLst>
            </p:cNvPr>
            <p:cNvCxnSpPr>
              <a:cxnSpLocks/>
              <a:stCxn id="715" idx="6"/>
              <a:endCxn id="733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Connecteur droit 739">
              <a:extLst>
                <a:ext uri="{FF2B5EF4-FFF2-40B4-BE49-F238E27FC236}">
                  <a16:creationId xmlns:a16="http://schemas.microsoft.com/office/drawing/2014/main" id="{D55990AC-3F33-CD49-80A7-8BDEEA0C0C4D}"/>
                </a:ext>
              </a:extLst>
            </p:cNvPr>
            <p:cNvCxnSpPr>
              <a:cxnSpLocks/>
              <a:stCxn id="644" idx="6"/>
              <a:endCxn id="713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Connecteur droit 740">
              <a:extLst>
                <a:ext uri="{FF2B5EF4-FFF2-40B4-BE49-F238E27FC236}">
                  <a16:creationId xmlns:a16="http://schemas.microsoft.com/office/drawing/2014/main" id="{B919C1A5-87D0-1340-A98E-1655DDFDA200}"/>
                </a:ext>
              </a:extLst>
            </p:cNvPr>
            <p:cNvCxnSpPr>
              <a:cxnSpLocks/>
              <a:stCxn id="713" idx="6"/>
              <a:endCxn id="731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Connecteur droit 741">
              <a:extLst>
                <a:ext uri="{FF2B5EF4-FFF2-40B4-BE49-F238E27FC236}">
                  <a16:creationId xmlns:a16="http://schemas.microsoft.com/office/drawing/2014/main" id="{851C4B14-2AA3-9E47-9680-CF8EA1377F20}"/>
                </a:ext>
              </a:extLst>
            </p:cNvPr>
            <p:cNvCxnSpPr>
              <a:cxnSpLocks/>
              <a:stCxn id="704" idx="6"/>
              <a:endCxn id="722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Connecteur droit 742">
              <a:extLst>
                <a:ext uri="{FF2B5EF4-FFF2-40B4-BE49-F238E27FC236}">
                  <a16:creationId xmlns:a16="http://schemas.microsoft.com/office/drawing/2014/main" id="{037EAFB2-AE36-7F46-9171-23ECEF8D332B}"/>
                </a:ext>
              </a:extLst>
            </p:cNvPr>
            <p:cNvCxnSpPr>
              <a:cxnSpLocks/>
              <a:stCxn id="635" idx="6"/>
              <a:endCxn id="704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Connecteur droit 743">
              <a:extLst>
                <a:ext uri="{FF2B5EF4-FFF2-40B4-BE49-F238E27FC236}">
                  <a16:creationId xmlns:a16="http://schemas.microsoft.com/office/drawing/2014/main" id="{25A74D8A-37C9-6D44-A2DC-58642599024D}"/>
                </a:ext>
              </a:extLst>
            </p:cNvPr>
            <p:cNvCxnSpPr>
              <a:cxnSpLocks/>
              <a:stCxn id="636" idx="6"/>
              <a:endCxn id="705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Connecteur droit 744">
              <a:extLst>
                <a:ext uri="{FF2B5EF4-FFF2-40B4-BE49-F238E27FC236}">
                  <a16:creationId xmlns:a16="http://schemas.microsoft.com/office/drawing/2014/main" id="{45E870D9-8FE2-1C49-8461-457FC2B2BE97}"/>
                </a:ext>
              </a:extLst>
            </p:cNvPr>
            <p:cNvCxnSpPr>
              <a:cxnSpLocks/>
              <a:stCxn id="705" idx="6"/>
              <a:endCxn id="723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Connecteur droit 745">
              <a:extLst>
                <a:ext uri="{FF2B5EF4-FFF2-40B4-BE49-F238E27FC236}">
                  <a16:creationId xmlns:a16="http://schemas.microsoft.com/office/drawing/2014/main" id="{00DD5D97-CA32-7E49-8E18-C5B3CFFE9C35}"/>
                </a:ext>
              </a:extLst>
            </p:cNvPr>
            <p:cNvCxnSpPr>
              <a:cxnSpLocks/>
              <a:stCxn id="706" idx="6"/>
              <a:endCxn id="724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Connecteur droit 746">
              <a:extLst>
                <a:ext uri="{FF2B5EF4-FFF2-40B4-BE49-F238E27FC236}">
                  <a16:creationId xmlns:a16="http://schemas.microsoft.com/office/drawing/2014/main" id="{2800822E-0CBA-1F41-8036-02484EAFD26E}"/>
                </a:ext>
              </a:extLst>
            </p:cNvPr>
            <p:cNvCxnSpPr>
              <a:cxnSpLocks/>
              <a:stCxn id="637" idx="6"/>
              <a:endCxn id="706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Connecteur droit 747">
              <a:extLst>
                <a:ext uri="{FF2B5EF4-FFF2-40B4-BE49-F238E27FC236}">
                  <a16:creationId xmlns:a16="http://schemas.microsoft.com/office/drawing/2014/main" id="{442FED0B-C6B9-CA44-8549-57A46E442323}"/>
                </a:ext>
              </a:extLst>
            </p:cNvPr>
            <p:cNvCxnSpPr>
              <a:cxnSpLocks/>
              <a:stCxn id="707" idx="6"/>
              <a:endCxn id="725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Connecteur droit 748">
              <a:extLst>
                <a:ext uri="{FF2B5EF4-FFF2-40B4-BE49-F238E27FC236}">
                  <a16:creationId xmlns:a16="http://schemas.microsoft.com/office/drawing/2014/main" id="{DF719E63-82BD-424A-B5AD-18A87322001F}"/>
                </a:ext>
              </a:extLst>
            </p:cNvPr>
            <p:cNvCxnSpPr>
              <a:cxnSpLocks/>
              <a:stCxn id="638" idx="6"/>
              <a:endCxn id="707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Connecteur droit 749">
              <a:extLst>
                <a:ext uri="{FF2B5EF4-FFF2-40B4-BE49-F238E27FC236}">
                  <a16:creationId xmlns:a16="http://schemas.microsoft.com/office/drawing/2014/main" id="{CB49DDC5-408B-CA43-9172-16CBFCACF411}"/>
                </a:ext>
              </a:extLst>
            </p:cNvPr>
            <p:cNvCxnSpPr>
              <a:cxnSpLocks/>
              <a:stCxn id="669" idx="6"/>
              <a:endCxn id="717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Connecteur droit 750">
              <a:extLst>
                <a:ext uri="{FF2B5EF4-FFF2-40B4-BE49-F238E27FC236}">
                  <a16:creationId xmlns:a16="http://schemas.microsoft.com/office/drawing/2014/main" id="{681E1E63-4E6F-A04A-AEF0-C696AFB1DAA5}"/>
                </a:ext>
              </a:extLst>
            </p:cNvPr>
            <p:cNvCxnSpPr>
              <a:cxnSpLocks/>
              <a:stCxn id="717" idx="6"/>
              <a:endCxn id="735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necteur droit 751">
              <a:extLst>
                <a:ext uri="{FF2B5EF4-FFF2-40B4-BE49-F238E27FC236}">
                  <a16:creationId xmlns:a16="http://schemas.microsoft.com/office/drawing/2014/main" id="{377C8EBE-E8FD-384F-B506-D7B7A0F00BB6}"/>
                </a:ext>
              </a:extLst>
            </p:cNvPr>
            <p:cNvCxnSpPr>
              <a:cxnSpLocks/>
              <a:stCxn id="718" idx="6"/>
              <a:endCxn id="736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necteur droit 752">
              <a:extLst>
                <a:ext uri="{FF2B5EF4-FFF2-40B4-BE49-F238E27FC236}">
                  <a16:creationId xmlns:a16="http://schemas.microsoft.com/office/drawing/2014/main" id="{892FBD10-F418-8F48-8F5E-63BF290DF894}"/>
                </a:ext>
              </a:extLst>
            </p:cNvPr>
            <p:cNvCxnSpPr>
              <a:cxnSpLocks/>
              <a:stCxn id="686" idx="6"/>
              <a:endCxn id="718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Ellipse 753">
              <a:extLst>
                <a:ext uri="{FF2B5EF4-FFF2-40B4-BE49-F238E27FC236}">
                  <a16:creationId xmlns:a16="http://schemas.microsoft.com/office/drawing/2014/main" id="{B523FFD2-FAB7-CF4E-A121-7234D84CCBD5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Ellipse 754">
              <a:extLst>
                <a:ext uri="{FF2B5EF4-FFF2-40B4-BE49-F238E27FC236}">
                  <a16:creationId xmlns:a16="http://schemas.microsoft.com/office/drawing/2014/main" id="{A04C0A32-0234-334F-BD34-33FAB774F389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Ellipse 755">
              <a:extLst>
                <a:ext uri="{FF2B5EF4-FFF2-40B4-BE49-F238E27FC236}">
                  <a16:creationId xmlns:a16="http://schemas.microsoft.com/office/drawing/2014/main" id="{C087A5DC-76A8-C242-896F-78C4A6449C6D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Ellipse 756">
              <a:extLst>
                <a:ext uri="{FF2B5EF4-FFF2-40B4-BE49-F238E27FC236}">
                  <a16:creationId xmlns:a16="http://schemas.microsoft.com/office/drawing/2014/main" id="{E16D3FBC-E52C-0147-B370-9E62127DCE74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Ellipse 757">
              <a:extLst>
                <a:ext uri="{FF2B5EF4-FFF2-40B4-BE49-F238E27FC236}">
                  <a16:creationId xmlns:a16="http://schemas.microsoft.com/office/drawing/2014/main" id="{1F125A57-980D-0B41-A318-D9316A089C2F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Ellipse 758">
              <a:extLst>
                <a:ext uri="{FF2B5EF4-FFF2-40B4-BE49-F238E27FC236}">
                  <a16:creationId xmlns:a16="http://schemas.microsoft.com/office/drawing/2014/main" id="{308C0479-5339-294A-8F34-6DAFADA1A218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Ellipse 759">
              <a:extLst>
                <a:ext uri="{FF2B5EF4-FFF2-40B4-BE49-F238E27FC236}">
                  <a16:creationId xmlns:a16="http://schemas.microsoft.com/office/drawing/2014/main" id="{FDF4CF2F-3D46-D64E-9BB1-A82FBC99A205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1" name="Connecteur droit 760">
              <a:extLst>
                <a:ext uri="{FF2B5EF4-FFF2-40B4-BE49-F238E27FC236}">
                  <a16:creationId xmlns:a16="http://schemas.microsoft.com/office/drawing/2014/main" id="{A6989C33-C555-4E4A-AF29-F552D47819F9}"/>
                </a:ext>
              </a:extLst>
            </p:cNvPr>
            <p:cNvCxnSpPr>
              <a:cxnSpLocks/>
              <a:stCxn id="754" idx="6"/>
              <a:endCxn id="755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Connecteur droit 761">
              <a:extLst>
                <a:ext uri="{FF2B5EF4-FFF2-40B4-BE49-F238E27FC236}">
                  <a16:creationId xmlns:a16="http://schemas.microsoft.com/office/drawing/2014/main" id="{28908468-8204-644B-B63B-52AE751EF0E3}"/>
                </a:ext>
              </a:extLst>
            </p:cNvPr>
            <p:cNvCxnSpPr>
              <a:cxnSpLocks/>
              <a:stCxn id="759" idx="6"/>
              <a:endCxn id="760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Connecteur droit 762">
              <a:extLst>
                <a:ext uri="{FF2B5EF4-FFF2-40B4-BE49-F238E27FC236}">
                  <a16:creationId xmlns:a16="http://schemas.microsoft.com/office/drawing/2014/main" id="{E168A608-0A07-7B47-BF9A-C99F57681C30}"/>
                </a:ext>
              </a:extLst>
            </p:cNvPr>
            <p:cNvCxnSpPr>
              <a:cxnSpLocks/>
              <a:stCxn id="758" idx="6"/>
              <a:endCxn id="759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necteur droit 763">
              <a:extLst>
                <a:ext uri="{FF2B5EF4-FFF2-40B4-BE49-F238E27FC236}">
                  <a16:creationId xmlns:a16="http://schemas.microsoft.com/office/drawing/2014/main" id="{7074D676-DCF2-644B-8C79-43DE196061F7}"/>
                </a:ext>
              </a:extLst>
            </p:cNvPr>
            <p:cNvCxnSpPr>
              <a:cxnSpLocks/>
              <a:stCxn id="757" idx="6"/>
              <a:endCxn id="758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Connecteur droit 764">
              <a:extLst>
                <a:ext uri="{FF2B5EF4-FFF2-40B4-BE49-F238E27FC236}">
                  <a16:creationId xmlns:a16="http://schemas.microsoft.com/office/drawing/2014/main" id="{25CF8DF9-2B12-AA45-89A8-B9A851E48C9C}"/>
                </a:ext>
              </a:extLst>
            </p:cNvPr>
            <p:cNvCxnSpPr>
              <a:cxnSpLocks/>
              <a:stCxn id="756" idx="6"/>
              <a:endCxn id="757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Connecteur droit 765">
              <a:extLst>
                <a:ext uri="{FF2B5EF4-FFF2-40B4-BE49-F238E27FC236}">
                  <a16:creationId xmlns:a16="http://schemas.microsoft.com/office/drawing/2014/main" id="{42A138BF-FCAD-D946-A07A-209BE5B99700}"/>
                </a:ext>
              </a:extLst>
            </p:cNvPr>
            <p:cNvCxnSpPr>
              <a:cxnSpLocks/>
              <a:stCxn id="755" idx="6"/>
              <a:endCxn id="756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Connecteur droit 766">
              <a:extLst>
                <a:ext uri="{FF2B5EF4-FFF2-40B4-BE49-F238E27FC236}">
                  <a16:creationId xmlns:a16="http://schemas.microsoft.com/office/drawing/2014/main" id="{FD4DB7E3-5CA2-AA40-AC53-7100806449C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Connecteur droit 767">
              <a:extLst>
                <a:ext uri="{FF2B5EF4-FFF2-40B4-BE49-F238E27FC236}">
                  <a16:creationId xmlns:a16="http://schemas.microsoft.com/office/drawing/2014/main" id="{BAE8FCBD-578D-4F4B-8427-FEDE0BC02F8D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9" name="Ellipse 768">
              <a:extLst>
                <a:ext uri="{FF2B5EF4-FFF2-40B4-BE49-F238E27FC236}">
                  <a16:creationId xmlns:a16="http://schemas.microsoft.com/office/drawing/2014/main" id="{3F9E7AC1-5BB0-5246-A93F-9C1146EAC7E6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0" name="Connecteur droit 769">
              <a:extLst>
                <a:ext uri="{FF2B5EF4-FFF2-40B4-BE49-F238E27FC236}">
                  <a16:creationId xmlns:a16="http://schemas.microsoft.com/office/drawing/2014/main" id="{8F4D4102-5C98-194D-9205-6EEAE6AC24FC}"/>
                </a:ext>
              </a:extLst>
            </p:cNvPr>
            <p:cNvCxnSpPr>
              <a:cxnSpLocks/>
              <a:stCxn id="760" idx="6"/>
              <a:endCxn id="769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Ellipse 770">
              <a:extLst>
                <a:ext uri="{FF2B5EF4-FFF2-40B4-BE49-F238E27FC236}">
                  <a16:creationId xmlns:a16="http://schemas.microsoft.com/office/drawing/2014/main" id="{569C196E-16FF-DD48-9472-237BE832A36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Ellipse 771">
              <a:extLst>
                <a:ext uri="{FF2B5EF4-FFF2-40B4-BE49-F238E27FC236}">
                  <a16:creationId xmlns:a16="http://schemas.microsoft.com/office/drawing/2014/main" id="{E9E4A253-58E2-AF41-B987-4C0A1ED37152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3" name="Connecteur droit 772">
              <a:extLst>
                <a:ext uri="{FF2B5EF4-FFF2-40B4-BE49-F238E27FC236}">
                  <a16:creationId xmlns:a16="http://schemas.microsoft.com/office/drawing/2014/main" id="{DC2B2E82-60DA-9447-84F9-1CBB83FC1CDB}"/>
                </a:ext>
              </a:extLst>
            </p:cNvPr>
            <p:cNvCxnSpPr>
              <a:cxnSpLocks/>
              <a:stCxn id="771" idx="6"/>
              <a:endCxn id="772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Connecteur droit 773">
              <a:extLst>
                <a:ext uri="{FF2B5EF4-FFF2-40B4-BE49-F238E27FC236}">
                  <a16:creationId xmlns:a16="http://schemas.microsoft.com/office/drawing/2014/main" id="{B0906F07-E330-5D4E-8DA2-D5A1EF499766}"/>
                </a:ext>
              </a:extLst>
            </p:cNvPr>
            <p:cNvCxnSpPr>
              <a:cxnSpLocks/>
              <a:stCxn id="769" idx="6"/>
              <a:endCxn id="771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Connecteur droit 774">
              <a:extLst>
                <a:ext uri="{FF2B5EF4-FFF2-40B4-BE49-F238E27FC236}">
                  <a16:creationId xmlns:a16="http://schemas.microsoft.com/office/drawing/2014/main" id="{3385682E-001C-BC4E-A96C-8B336FB24874}"/>
                </a:ext>
              </a:extLst>
            </p:cNvPr>
            <p:cNvCxnSpPr>
              <a:cxnSpLocks/>
              <a:stCxn id="671" idx="4"/>
              <a:endCxn id="754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Ellipse 775">
              <a:extLst>
                <a:ext uri="{FF2B5EF4-FFF2-40B4-BE49-F238E27FC236}">
                  <a16:creationId xmlns:a16="http://schemas.microsoft.com/office/drawing/2014/main" id="{1ABD7559-3DE8-9647-BD50-2AEFB0710173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Ellipse 776">
              <a:extLst>
                <a:ext uri="{FF2B5EF4-FFF2-40B4-BE49-F238E27FC236}">
                  <a16:creationId xmlns:a16="http://schemas.microsoft.com/office/drawing/2014/main" id="{418B7CF4-E225-C446-86CF-94A4EDC96076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Ellipse 777">
              <a:extLst>
                <a:ext uri="{FF2B5EF4-FFF2-40B4-BE49-F238E27FC236}">
                  <a16:creationId xmlns:a16="http://schemas.microsoft.com/office/drawing/2014/main" id="{2C2B9CBB-20DC-634A-9147-B967C8D278CA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Ellipse 778">
              <a:extLst>
                <a:ext uri="{FF2B5EF4-FFF2-40B4-BE49-F238E27FC236}">
                  <a16:creationId xmlns:a16="http://schemas.microsoft.com/office/drawing/2014/main" id="{7B3D7C11-5A7B-FB49-9EAB-D3B08683D870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Ellipse 779">
              <a:extLst>
                <a:ext uri="{FF2B5EF4-FFF2-40B4-BE49-F238E27FC236}">
                  <a16:creationId xmlns:a16="http://schemas.microsoft.com/office/drawing/2014/main" id="{EA071C71-4EBD-5D47-B4C6-DEE57AFD86D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Ellipse 780">
              <a:extLst>
                <a:ext uri="{FF2B5EF4-FFF2-40B4-BE49-F238E27FC236}">
                  <a16:creationId xmlns:a16="http://schemas.microsoft.com/office/drawing/2014/main" id="{D787FBF9-CFCB-3C44-AC3C-B6BA278516AB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Ellipse 781">
              <a:extLst>
                <a:ext uri="{FF2B5EF4-FFF2-40B4-BE49-F238E27FC236}">
                  <a16:creationId xmlns:a16="http://schemas.microsoft.com/office/drawing/2014/main" id="{63381A62-8B6A-FA45-8F98-AABFC36414C7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3" name="Connecteur droit 782">
              <a:extLst>
                <a:ext uri="{FF2B5EF4-FFF2-40B4-BE49-F238E27FC236}">
                  <a16:creationId xmlns:a16="http://schemas.microsoft.com/office/drawing/2014/main" id="{5A2B33EC-148F-E34B-B5C9-0239AC0A45A1}"/>
                </a:ext>
              </a:extLst>
            </p:cNvPr>
            <p:cNvCxnSpPr>
              <a:cxnSpLocks/>
              <a:stCxn id="776" idx="6"/>
              <a:endCxn id="777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Connecteur droit 783">
              <a:extLst>
                <a:ext uri="{FF2B5EF4-FFF2-40B4-BE49-F238E27FC236}">
                  <a16:creationId xmlns:a16="http://schemas.microsoft.com/office/drawing/2014/main" id="{5E71850D-AB9B-1640-B4CC-EC36ED13E001}"/>
                </a:ext>
              </a:extLst>
            </p:cNvPr>
            <p:cNvCxnSpPr>
              <a:cxnSpLocks/>
              <a:stCxn id="781" idx="6"/>
              <a:endCxn id="782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Connecteur droit 784">
              <a:extLst>
                <a:ext uri="{FF2B5EF4-FFF2-40B4-BE49-F238E27FC236}">
                  <a16:creationId xmlns:a16="http://schemas.microsoft.com/office/drawing/2014/main" id="{02F811C0-060C-944D-BB9E-8AC32C12F02C}"/>
                </a:ext>
              </a:extLst>
            </p:cNvPr>
            <p:cNvCxnSpPr>
              <a:cxnSpLocks/>
              <a:stCxn id="780" idx="6"/>
              <a:endCxn id="781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Connecteur droit 785">
              <a:extLst>
                <a:ext uri="{FF2B5EF4-FFF2-40B4-BE49-F238E27FC236}">
                  <a16:creationId xmlns:a16="http://schemas.microsoft.com/office/drawing/2014/main" id="{7B968FEF-B7DE-F644-B565-A380A9728F31}"/>
                </a:ext>
              </a:extLst>
            </p:cNvPr>
            <p:cNvCxnSpPr>
              <a:cxnSpLocks/>
              <a:stCxn id="779" idx="6"/>
              <a:endCxn id="780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Connecteur droit 786">
              <a:extLst>
                <a:ext uri="{FF2B5EF4-FFF2-40B4-BE49-F238E27FC236}">
                  <a16:creationId xmlns:a16="http://schemas.microsoft.com/office/drawing/2014/main" id="{6037D4C4-C151-8042-AB52-E8FDA2F81440}"/>
                </a:ext>
              </a:extLst>
            </p:cNvPr>
            <p:cNvCxnSpPr>
              <a:cxnSpLocks/>
              <a:stCxn id="778" idx="6"/>
              <a:endCxn id="779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Connecteur droit 787">
              <a:extLst>
                <a:ext uri="{FF2B5EF4-FFF2-40B4-BE49-F238E27FC236}">
                  <a16:creationId xmlns:a16="http://schemas.microsoft.com/office/drawing/2014/main" id="{5EF240F2-ED8B-4847-A498-1860EB79C57F}"/>
                </a:ext>
              </a:extLst>
            </p:cNvPr>
            <p:cNvCxnSpPr>
              <a:cxnSpLocks/>
              <a:stCxn id="777" idx="6"/>
              <a:endCxn id="778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Connecteur droit 788">
              <a:extLst>
                <a:ext uri="{FF2B5EF4-FFF2-40B4-BE49-F238E27FC236}">
                  <a16:creationId xmlns:a16="http://schemas.microsoft.com/office/drawing/2014/main" id="{0CE961BA-0C44-4F45-A05E-CDA4A44A5226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Connecteur droit 789">
              <a:extLst>
                <a:ext uri="{FF2B5EF4-FFF2-40B4-BE49-F238E27FC236}">
                  <a16:creationId xmlns:a16="http://schemas.microsoft.com/office/drawing/2014/main" id="{8BD77EB5-BCA5-954B-88CB-E4E460BD4322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1" name="Ellipse 790">
              <a:extLst>
                <a:ext uri="{FF2B5EF4-FFF2-40B4-BE49-F238E27FC236}">
                  <a16:creationId xmlns:a16="http://schemas.microsoft.com/office/drawing/2014/main" id="{19628977-943C-1047-909C-5C02FD7D9DE9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2" name="Connecteur droit 791">
              <a:extLst>
                <a:ext uri="{FF2B5EF4-FFF2-40B4-BE49-F238E27FC236}">
                  <a16:creationId xmlns:a16="http://schemas.microsoft.com/office/drawing/2014/main" id="{EFB5A230-D78B-814F-B96B-852C056024FC}"/>
                </a:ext>
              </a:extLst>
            </p:cNvPr>
            <p:cNvCxnSpPr>
              <a:cxnSpLocks/>
              <a:stCxn id="782" idx="6"/>
              <a:endCxn id="791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Ellipse 792">
              <a:extLst>
                <a:ext uri="{FF2B5EF4-FFF2-40B4-BE49-F238E27FC236}">
                  <a16:creationId xmlns:a16="http://schemas.microsoft.com/office/drawing/2014/main" id="{FC323279-53CB-F64C-835F-81BD0C8E860F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Ellipse 793">
              <a:extLst>
                <a:ext uri="{FF2B5EF4-FFF2-40B4-BE49-F238E27FC236}">
                  <a16:creationId xmlns:a16="http://schemas.microsoft.com/office/drawing/2014/main" id="{3D888801-0D88-3041-B8F9-30F4BC1F9B11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5" name="Connecteur droit 794">
              <a:extLst>
                <a:ext uri="{FF2B5EF4-FFF2-40B4-BE49-F238E27FC236}">
                  <a16:creationId xmlns:a16="http://schemas.microsoft.com/office/drawing/2014/main" id="{56483AA0-1792-3A4C-B87B-CC5112E9A9AE}"/>
                </a:ext>
              </a:extLst>
            </p:cNvPr>
            <p:cNvCxnSpPr>
              <a:cxnSpLocks/>
              <a:stCxn id="793" idx="6"/>
              <a:endCxn id="794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Connecteur droit 795">
              <a:extLst>
                <a:ext uri="{FF2B5EF4-FFF2-40B4-BE49-F238E27FC236}">
                  <a16:creationId xmlns:a16="http://schemas.microsoft.com/office/drawing/2014/main" id="{7BBDB7D2-BAE9-4B42-8C24-8EACAAE8974A}"/>
                </a:ext>
              </a:extLst>
            </p:cNvPr>
            <p:cNvCxnSpPr>
              <a:cxnSpLocks/>
              <a:stCxn id="791" idx="6"/>
              <a:endCxn id="793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Connecteur droit 796">
              <a:extLst>
                <a:ext uri="{FF2B5EF4-FFF2-40B4-BE49-F238E27FC236}">
                  <a16:creationId xmlns:a16="http://schemas.microsoft.com/office/drawing/2014/main" id="{957C61D5-FE5C-6B44-A223-04624FFC3BA5}"/>
                </a:ext>
              </a:extLst>
            </p:cNvPr>
            <p:cNvCxnSpPr>
              <a:cxnSpLocks/>
              <a:stCxn id="754" idx="4"/>
              <a:endCxn id="776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Connecteur droit 797">
              <a:extLst>
                <a:ext uri="{FF2B5EF4-FFF2-40B4-BE49-F238E27FC236}">
                  <a16:creationId xmlns:a16="http://schemas.microsoft.com/office/drawing/2014/main" id="{752DFD58-FD20-CC4B-9F33-3D40984B5687}"/>
                </a:ext>
              </a:extLst>
            </p:cNvPr>
            <p:cNvCxnSpPr>
              <a:cxnSpLocks/>
              <a:stCxn id="672" idx="4"/>
              <a:endCxn id="755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Connecteur droit 798">
              <a:extLst>
                <a:ext uri="{FF2B5EF4-FFF2-40B4-BE49-F238E27FC236}">
                  <a16:creationId xmlns:a16="http://schemas.microsoft.com/office/drawing/2014/main" id="{AD17DED7-BAA7-354E-9969-7C01C5AC9B6C}"/>
                </a:ext>
              </a:extLst>
            </p:cNvPr>
            <p:cNvCxnSpPr>
              <a:cxnSpLocks/>
              <a:stCxn id="673" idx="4"/>
              <a:endCxn id="756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Connecteur droit 799">
              <a:extLst>
                <a:ext uri="{FF2B5EF4-FFF2-40B4-BE49-F238E27FC236}">
                  <a16:creationId xmlns:a16="http://schemas.microsoft.com/office/drawing/2014/main" id="{63AADD26-4265-A648-B483-15CB4953877E}"/>
                </a:ext>
              </a:extLst>
            </p:cNvPr>
            <p:cNvCxnSpPr>
              <a:cxnSpLocks/>
              <a:stCxn id="674" idx="4"/>
              <a:endCxn id="757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Connecteur droit 800">
              <a:extLst>
                <a:ext uri="{FF2B5EF4-FFF2-40B4-BE49-F238E27FC236}">
                  <a16:creationId xmlns:a16="http://schemas.microsoft.com/office/drawing/2014/main" id="{51D3F313-3023-AA41-AEBE-3F07BF2CDFDE}"/>
                </a:ext>
              </a:extLst>
            </p:cNvPr>
            <p:cNvCxnSpPr>
              <a:cxnSpLocks/>
              <a:stCxn id="675" idx="4"/>
              <a:endCxn id="758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Connecteur droit 801">
              <a:extLst>
                <a:ext uri="{FF2B5EF4-FFF2-40B4-BE49-F238E27FC236}">
                  <a16:creationId xmlns:a16="http://schemas.microsoft.com/office/drawing/2014/main" id="{71D57685-C537-0346-920D-BA6AA1BF7B05}"/>
                </a:ext>
              </a:extLst>
            </p:cNvPr>
            <p:cNvCxnSpPr>
              <a:cxnSpLocks/>
              <a:stCxn id="676" idx="4"/>
              <a:endCxn id="759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Connecteur droit 802">
              <a:extLst>
                <a:ext uri="{FF2B5EF4-FFF2-40B4-BE49-F238E27FC236}">
                  <a16:creationId xmlns:a16="http://schemas.microsoft.com/office/drawing/2014/main" id="{822A41D2-63AC-0E47-8D9E-C9FD29B2FB05}"/>
                </a:ext>
              </a:extLst>
            </p:cNvPr>
            <p:cNvCxnSpPr>
              <a:cxnSpLocks/>
              <a:stCxn id="677" idx="4"/>
              <a:endCxn id="760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Connecteur droit 803">
              <a:extLst>
                <a:ext uri="{FF2B5EF4-FFF2-40B4-BE49-F238E27FC236}">
                  <a16:creationId xmlns:a16="http://schemas.microsoft.com/office/drawing/2014/main" id="{567B2DB2-613C-CB43-BDC8-A682772CC9F7}"/>
                </a:ext>
              </a:extLst>
            </p:cNvPr>
            <p:cNvCxnSpPr>
              <a:cxnSpLocks/>
              <a:stCxn id="686" idx="4"/>
              <a:endCxn id="769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Connecteur droit 804">
              <a:extLst>
                <a:ext uri="{FF2B5EF4-FFF2-40B4-BE49-F238E27FC236}">
                  <a16:creationId xmlns:a16="http://schemas.microsoft.com/office/drawing/2014/main" id="{600A8076-DC51-184E-8AE3-6415B714C990}"/>
                </a:ext>
              </a:extLst>
            </p:cNvPr>
            <p:cNvCxnSpPr>
              <a:cxnSpLocks/>
              <a:stCxn id="718" idx="4"/>
              <a:endCxn id="771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Connecteur droit 805">
              <a:extLst>
                <a:ext uri="{FF2B5EF4-FFF2-40B4-BE49-F238E27FC236}">
                  <a16:creationId xmlns:a16="http://schemas.microsoft.com/office/drawing/2014/main" id="{88F85ACB-7151-5743-BFB9-59E04F8AAF55}"/>
                </a:ext>
              </a:extLst>
            </p:cNvPr>
            <p:cNvCxnSpPr>
              <a:cxnSpLocks/>
              <a:stCxn id="736" idx="4"/>
              <a:endCxn id="772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Connecteur droit 806">
              <a:extLst>
                <a:ext uri="{FF2B5EF4-FFF2-40B4-BE49-F238E27FC236}">
                  <a16:creationId xmlns:a16="http://schemas.microsoft.com/office/drawing/2014/main" id="{7BFD9F3F-777D-0449-93E5-CAA2DA35EED6}"/>
                </a:ext>
              </a:extLst>
            </p:cNvPr>
            <p:cNvCxnSpPr>
              <a:cxnSpLocks/>
              <a:stCxn id="755" idx="4"/>
              <a:endCxn id="777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Connecteur droit 807">
              <a:extLst>
                <a:ext uri="{FF2B5EF4-FFF2-40B4-BE49-F238E27FC236}">
                  <a16:creationId xmlns:a16="http://schemas.microsoft.com/office/drawing/2014/main" id="{A0DD774D-ABC9-3E4B-A07C-53A8E7993E75}"/>
                </a:ext>
              </a:extLst>
            </p:cNvPr>
            <p:cNvCxnSpPr>
              <a:cxnSpLocks/>
              <a:stCxn id="756" idx="4"/>
              <a:endCxn id="778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Connecteur droit 808">
              <a:extLst>
                <a:ext uri="{FF2B5EF4-FFF2-40B4-BE49-F238E27FC236}">
                  <a16:creationId xmlns:a16="http://schemas.microsoft.com/office/drawing/2014/main" id="{DF2565E6-2DB4-2040-B50F-3208F35B8FB6}"/>
                </a:ext>
              </a:extLst>
            </p:cNvPr>
            <p:cNvCxnSpPr>
              <a:cxnSpLocks/>
              <a:stCxn id="757" idx="4"/>
              <a:endCxn id="779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Connecteur droit 809">
              <a:extLst>
                <a:ext uri="{FF2B5EF4-FFF2-40B4-BE49-F238E27FC236}">
                  <a16:creationId xmlns:a16="http://schemas.microsoft.com/office/drawing/2014/main" id="{01AC1823-6155-B147-8927-431EF9615DC6}"/>
                </a:ext>
              </a:extLst>
            </p:cNvPr>
            <p:cNvCxnSpPr>
              <a:cxnSpLocks/>
              <a:stCxn id="758" idx="4"/>
              <a:endCxn id="780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Connecteur droit 810">
              <a:extLst>
                <a:ext uri="{FF2B5EF4-FFF2-40B4-BE49-F238E27FC236}">
                  <a16:creationId xmlns:a16="http://schemas.microsoft.com/office/drawing/2014/main" id="{C96A687E-D30F-894E-975D-7E0E385DB65D}"/>
                </a:ext>
              </a:extLst>
            </p:cNvPr>
            <p:cNvCxnSpPr>
              <a:cxnSpLocks/>
              <a:stCxn id="759" idx="4"/>
              <a:endCxn id="781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Connecteur droit 811">
              <a:extLst>
                <a:ext uri="{FF2B5EF4-FFF2-40B4-BE49-F238E27FC236}">
                  <a16:creationId xmlns:a16="http://schemas.microsoft.com/office/drawing/2014/main" id="{53490D38-3F73-7945-8C31-6D773F484614}"/>
                </a:ext>
              </a:extLst>
            </p:cNvPr>
            <p:cNvCxnSpPr>
              <a:cxnSpLocks/>
              <a:stCxn id="760" idx="4"/>
              <a:endCxn id="782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Connecteur droit 812">
              <a:extLst>
                <a:ext uri="{FF2B5EF4-FFF2-40B4-BE49-F238E27FC236}">
                  <a16:creationId xmlns:a16="http://schemas.microsoft.com/office/drawing/2014/main" id="{9D58C174-BC88-2340-A353-F46E5242412A}"/>
                </a:ext>
              </a:extLst>
            </p:cNvPr>
            <p:cNvCxnSpPr>
              <a:cxnSpLocks/>
              <a:stCxn id="769" idx="4"/>
              <a:endCxn id="791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Connecteur droit 813">
              <a:extLst>
                <a:ext uri="{FF2B5EF4-FFF2-40B4-BE49-F238E27FC236}">
                  <a16:creationId xmlns:a16="http://schemas.microsoft.com/office/drawing/2014/main" id="{8BD8D4EC-62CB-184F-8C1F-20D863A03B66}"/>
                </a:ext>
              </a:extLst>
            </p:cNvPr>
            <p:cNvCxnSpPr>
              <a:cxnSpLocks/>
              <a:stCxn id="771" idx="4"/>
              <a:endCxn id="793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Connecteur droit 814">
              <a:extLst>
                <a:ext uri="{FF2B5EF4-FFF2-40B4-BE49-F238E27FC236}">
                  <a16:creationId xmlns:a16="http://schemas.microsoft.com/office/drawing/2014/main" id="{0F630CD0-50C9-2344-A0E7-14638A7D90D6}"/>
                </a:ext>
              </a:extLst>
            </p:cNvPr>
            <p:cNvCxnSpPr>
              <a:cxnSpLocks/>
              <a:stCxn id="772" idx="4"/>
              <a:endCxn id="794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Ellipse 815">
              <a:extLst>
                <a:ext uri="{FF2B5EF4-FFF2-40B4-BE49-F238E27FC236}">
                  <a16:creationId xmlns:a16="http://schemas.microsoft.com/office/drawing/2014/main" id="{194DE6F7-2E80-D248-BA60-2A4A50192426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Ellipse 816">
              <a:extLst>
                <a:ext uri="{FF2B5EF4-FFF2-40B4-BE49-F238E27FC236}">
                  <a16:creationId xmlns:a16="http://schemas.microsoft.com/office/drawing/2014/main" id="{B6B19D79-9F28-294B-A880-A1241E2EAD5C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Ellipse 817">
              <a:extLst>
                <a:ext uri="{FF2B5EF4-FFF2-40B4-BE49-F238E27FC236}">
                  <a16:creationId xmlns:a16="http://schemas.microsoft.com/office/drawing/2014/main" id="{55141590-B037-5748-A072-6BB412F04CE1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Ellipse 818">
              <a:extLst>
                <a:ext uri="{FF2B5EF4-FFF2-40B4-BE49-F238E27FC236}">
                  <a16:creationId xmlns:a16="http://schemas.microsoft.com/office/drawing/2014/main" id="{DDFEC5AA-224A-4747-8599-C29C302C3787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Ellipse 819">
              <a:extLst>
                <a:ext uri="{FF2B5EF4-FFF2-40B4-BE49-F238E27FC236}">
                  <a16:creationId xmlns:a16="http://schemas.microsoft.com/office/drawing/2014/main" id="{B7E5AB30-5936-654D-B07D-8259DC46EB89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Ellipse 820">
              <a:extLst>
                <a:ext uri="{FF2B5EF4-FFF2-40B4-BE49-F238E27FC236}">
                  <a16:creationId xmlns:a16="http://schemas.microsoft.com/office/drawing/2014/main" id="{F29A2BFB-FE89-9543-BDFD-B17C01079025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Ellipse 821">
              <a:extLst>
                <a:ext uri="{FF2B5EF4-FFF2-40B4-BE49-F238E27FC236}">
                  <a16:creationId xmlns:a16="http://schemas.microsoft.com/office/drawing/2014/main" id="{07562526-7B58-A947-A11C-1F7A7E16C189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3" name="Connecteur droit 822">
              <a:extLst>
                <a:ext uri="{FF2B5EF4-FFF2-40B4-BE49-F238E27FC236}">
                  <a16:creationId xmlns:a16="http://schemas.microsoft.com/office/drawing/2014/main" id="{BE4FF4C3-B150-5A41-B4C9-9F087206EC02}"/>
                </a:ext>
              </a:extLst>
            </p:cNvPr>
            <p:cNvCxnSpPr>
              <a:cxnSpLocks/>
              <a:stCxn id="816" idx="6"/>
              <a:endCxn id="817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Connecteur droit 823">
              <a:extLst>
                <a:ext uri="{FF2B5EF4-FFF2-40B4-BE49-F238E27FC236}">
                  <a16:creationId xmlns:a16="http://schemas.microsoft.com/office/drawing/2014/main" id="{7348EC47-5249-1D40-8882-0E42B78D13F5}"/>
                </a:ext>
              </a:extLst>
            </p:cNvPr>
            <p:cNvCxnSpPr>
              <a:cxnSpLocks/>
              <a:stCxn id="821" idx="6"/>
              <a:endCxn id="822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Connecteur droit 824">
              <a:extLst>
                <a:ext uri="{FF2B5EF4-FFF2-40B4-BE49-F238E27FC236}">
                  <a16:creationId xmlns:a16="http://schemas.microsoft.com/office/drawing/2014/main" id="{23FB88A3-7752-EB4B-A833-28CDFF5F73A8}"/>
                </a:ext>
              </a:extLst>
            </p:cNvPr>
            <p:cNvCxnSpPr>
              <a:cxnSpLocks/>
              <a:stCxn id="820" idx="6"/>
              <a:endCxn id="821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Connecteur droit 825">
              <a:extLst>
                <a:ext uri="{FF2B5EF4-FFF2-40B4-BE49-F238E27FC236}">
                  <a16:creationId xmlns:a16="http://schemas.microsoft.com/office/drawing/2014/main" id="{25C1F174-357D-8E42-9612-D663F425A71E}"/>
                </a:ext>
              </a:extLst>
            </p:cNvPr>
            <p:cNvCxnSpPr>
              <a:cxnSpLocks/>
              <a:stCxn id="819" idx="6"/>
              <a:endCxn id="820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Connecteur droit 826">
              <a:extLst>
                <a:ext uri="{FF2B5EF4-FFF2-40B4-BE49-F238E27FC236}">
                  <a16:creationId xmlns:a16="http://schemas.microsoft.com/office/drawing/2014/main" id="{C4773E3B-4478-7D46-8E81-BABF15CB2864}"/>
                </a:ext>
              </a:extLst>
            </p:cNvPr>
            <p:cNvCxnSpPr>
              <a:cxnSpLocks/>
              <a:stCxn id="818" idx="6"/>
              <a:endCxn id="819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Connecteur droit 827">
              <a:extLst>
                <a:ext uri="{FF2B5EF4-FFF2-40B4-BE49-F238E27FC236}">
                  <a16:creationId xmlns:a16="http://schemas.microsoft.com/office/drawing/2014/main" id="{A0CA00C4-2E21-B84D-86F4-D4C9D455CC76}"/>
                </a:ext>
              </a:extLst>
            </p:cNvPr>
            <p:cNvCxnSpPr>
              <a:cxnSpLocks/>
              <a:stCxn id="817" idx="6"/>
              <a:endCxn id="818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Connecteur droit 828">
              <a:extLst>
                <a:ext uri="{FF2B5EF4-FFF2-40B4-BE49-F238E27FC236}">
                  <a16:creationId xmlns:a16="http://schemas.microsoft.com/office/drawing/2014/main" id="{28756047-ED72-C742-A588-57F2EC16FFB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Connecteur droit 829">
              <a:extLst>
                <a:ext uri="{FF2B5EF4-FFF2-40B4-BE49-F238E27FC236}">
                  <a16:creationId xmlns:a16="http://schemas.microsoft.com/office/drawing/2014/main" id="{76B1AF91-1841-9443-9D4A-31723AF6D2BF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" name="Ellipse 830">
              <a:extLst>
                <a:ext uri="{FF2B5EF4-FFF2-40B4-BE49-F238E27FC236}">
                  <a16:creationId xmlns:a16="http://schemas.microsoft.com/office/drawing/2014/main" id="{6049F06F-D91F-874D-8D1A-892DDF83D6E1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2" name="Connecteur droit 831">
              <a:extLst>
                <a:ext uri="{FF2B5EF4-FFF2-40B4-BE49-F238E27FC236}">
                  <a16:creationId xmlns:a16="http://schemas.microsoft.com/office/drawing/2014/main" id="{32267313-1740-5349-9D32-75C6A12C7964}"/>
                </a:ext>
              </a:extLst>
            </p:cNvPr>
            <p:cNvCxnSpPr>
              <a:cxnSpLocks/>
              <a:stCxn id="822" idx="6"/>
              <a:endCxn id="831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Ellipse 832">
              <a:extLst>
                <a:ext uri="{FF2B5EF4-FFF2-40B4-BE49-F238E27FC236}">
                  <a16:creationId xmlns:a16="http://schemas.microsoft.com/office/drawing/2014/main" id="{8B279303-B71E-6743-B71F-812A3BC43864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Ellipse 833">
              <a:extLst>
                <a:ext uri="{FF2B5EF4-FFF2-40B4-BE49-F238E27FC236}">
                  <a16:creationId xmlns:a16="http://schemas.microsoft.com/office/drawing/2014/main" id="{D03E99A3-942F-B44E-968B-B8B6C2BB0E96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5" name="Connecteur droit 834">
              <a:extLst>
                <a:ext uri="{FF2B5EF4-FFF2-40B4-BE49-F238E27FC236}">
                  <a16:creationId xmlns:a16="http://schemas.microsoft.com/office/drawing/2014/main" id="{1EC4B646-926D-B946-9207-F9C57ED17975}"/>
                </a:ext>
              </a:extLst>
            </p:cNvPr>
            <p:cNvCxnSpPr>
              <a:cxnSpLocks/>
              <a:stCxn id="833" idx="6"/>
              <a:endCxn id="834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Connecteur droit 835">
              <a:extLst>
                <a:ext uri="{FF2B5EF4-FFF2-40B4-BE49-F238E27FC236}">
                  <a16:creationId xmlns:a16="http://schemas.microsoft.com/office/drawing/2014/main" id="{BB76C8F3-42BE-9D45-8DC4-7EA91932E7B7}"/>
                </a:ext>
              </a:extLst>
            </p:cNvPr>
            <p:cNvCxnSpPr>
              <a:cxnSpLocks/>
              <a:stCxn id="831" idx="6"/>
              <a:endCxn id="833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Connecteur droit 836">
              <a:extLst>
                <a:ext uri="{FF2B5EF4-FFF2-40B4-BE49-F238E27FC236}">
                  <a16:creationId xmlns:a16="http://schemas.microsoft.com/office/drawing/2014/main" id="{FC91ECB5-41B2-F343-934F-42F7642B4896}"/>
                </a:ext>
              </a:extLst>
            </p:cNvPr>
            <p:cNvCxnSpPr>
              <a:cxnSpLocks/>
              <a:stCxn id="776" idx="4"/>
              <a:endCxn id="816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Connecteur droit 837">
              <a:extLst>
                <a:ext uri="{FF2B5EF4-FFF2-40B4-BE49-F238E27FC236}">
                  <a16:creationId xmlns:a16="http://schemas.microsoft.com/office/drawing/2014/main" id="{28E22547-648C-8F44-81E8-67DDBFC87383}"/>
                </a:ext>
              </a:extLst>
            </p:cNvPr>
            <p:cNvCxnSpPr>
              <a:cxnSpLocks/>
              <a:stCxn id="777" idx="4"/>
              <a:endCxn id="817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Connecteur droit 838">
              <a:extLst>
                <a:ext uri="{FF2B5EF4-FFF2-40B4-BE49-F238E27FC236}">
                  <a16:creationId xmlns:a16="http://schemas.microsoft.com/office/drawing/2014/main" id="{72C24A8E-F017-B14C-A91C-B20DF557C2C9}"/>
                </a:ext>
              </a:extLst>
            </p:cNvPr>
            <p:cNvCxnSpPr>
              <a:cxnSpLocks/>
              <a:stCxn id="778" idx="4"/>
              <a:endCxn id="818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Connecteur droit 839">
              <a:extLst>
                <a:ext uri="{FF2B5EF4-FFF2-40B4-BE49-F238E27FC236}">
                  <a16:creationId xmlns:a16="http://schemas.microsoft.com/office/drawing/2014/main" id="{4D1E5BC1-2B70-8344-B301-3A3C1EB3CB36}"/>
                </a:ext>
              </a:extLst>
            </p:cNvPr>
            <p:cNvCxnSpPr>
              <a:cxnSpLocks/>
              <a:stCxn id="779" idx="4"/>
              <a:endCxn id="819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Connecteur droit 840">
              <a:extLst>
                <a:ext uri="{FF2B5EF4-FFF2-40B4-BE49-F238E27FC236}">
                  <a16:creationId xmlns:a16="http://schemas.microsoft.com/office/drawing/2014/main" id="{EA790BC9-C961-F04E-9C1E-6D3BDB476642}"/>
                </a:ext>
              </a:extLst>
            </p:cNvPr>
            <p:cNvCxnSpPr>
              <a:cxnSpLocks/>
              <a:stCxn id="780" idx="4"/>
              <a:endCxn id="820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Connecteur droit 841">
              <a:extLst>
                <a:ext uri="{FF2B5EF4-FFF2-40B4-BE49-F238E27FC236}">
                  <a16:creationId xmlns:a16="http://schemas.microsoft.com/office/drawing/2014/main" id="{1912CD9F-811F-E14A-9095-00EA479F832B}"/>
                </a:ext>
              </a:extLst>
            </p:cNvPr>
            <p:cNvCxnSpPr>
              <a:cxnSpLocks/>
              <a:stCxn id="781" idx="4"/>
              <a:endCxn id="821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eur droit 842">
              <a:extLst>
                <a:ext uri="{FF2B5EF4-FFF2-40B4-BE49-F238E27FC236}">
                  <a16:creationId xmlns:a16="http://schemas.microsoft.com/office/drawing/2014/main" id="{33FB8B3B-C514-7445-B43D-25C8BA4281DE}"/>
                </a:ext>
              </a:extLst>
            </p:cNvPr>
            <p:cNvCxnSpPr>
              <a:cxnSpLocks/>
              <a:stCxn id="782" idx="4"/>
              <a:endCxn id="822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eur droit 843">
              <a:extLst>
                <a:ext uri="{FF2B5EF4-FFF2-40B4-BE49-F238E27FC236}">
                  <a16:creationId xmlns:a16="http://schemas.microsoft.com/office/drawing/2014/main" id="{537DC5EC-05BC-394D-B7F7-6C5847396B14}"/>
                </a:ext>
              </a:extLst>
            </p:cNvPr>
            <p:cNvCxnSpPr>
              <a:cxnSpLocks/>
              <a:stCxn id="791" idx="4"/>
              <a:endCxn id="831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eur droit 844">
              <a:extLst>
                <a:ext uri="{FF2B5EF4-FFF2-40B4-BE49-F238E27FC236}">
                  <a16:creationId xmlns:a16="http://schemas.microsoft.com/office/drawing/2014/main" id="{4ACD614C-5C25-6E43-8B5D-5514D6A678D2}"/>
                </a:ext>
              </a:extLst>
            </p:cNvPr>
            <p:cNvCxnSpPr>
              <a:cxnSpLocks/>
              <a:stCxn id="793" idx="4"/>
              <a:endCxn id="833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Connecteur droit 845">
              <a:extLst>
                <a:ext uri="{FF2B5EF4-FFF2-40B4-BE49-F238E27FC236}">
                  <a16:creationId xmlns:a16="http://schemas.microsoft.com/office/drawing/2014/main" id="{22DFF630-83BE-224C-8829-C974B7A9A9F4}"/>
                </a:ext>
              </a:extLst>
            </p:cNvPr>
            <p:cNvCxnSpPr>
              <a:cxnSpLocks/>
              <a:stCxn id="794" idx="4"/>
              <a:endCxn id="834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50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 : coins arrondis 201">
            <a:extLst>
              <a:ext uri="{FF2B5EF4-FFF2-40B4-BE49-F238E27FC236}">
                <a16:creationId xmlns:a16="http://schemas.microsoft.com/office/drawing/2014/main" id="{68155083-F16C-F04A-BC98-AA5C04CD701E}"/>
              </a:ext>
            </a:extLst>
          </p:cNvPr>
          <p:cNvSpPr/>
          <p:nvPr/>
        </p:nvSpPr>
        <p:spPr>
          <a:xfrm>
            <a:off x="7844591" y="2791326"/>
            <a:ext cx="320842" cy="8422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Ellipse 1138">
            <a:extLst>
              <a:ext uri="{FF2B5EF4-FFF2-40B4-BE49-F238E27FC236}">
                <a16:creationId xmlns:a16="http://schemas.microsoft.com/office/drawing/2014/main" id="{7A51E9B4-DB30-F947-8B9B-FEFBCFE303BB}"/>
              </a:ext>
            </a:extLst>
          </p:cNvPr>
          <p:cNvSpPr/>
          <p:nvPr/>
        </p:nvSpPr>
        <p:spPr>
          <a:xfrm>
            <a:off x="7251032" y="2273978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Ellipse 1137">
            <a:extLst>
              <a:ext uri="{FF2B5EF4-FFF2-40B4-BE49-F238E27FC236}">
                <a16:creationId xmlns:a16="http://schemas.microsoft.com/office/drawing/2014/main" id="{FF88E46D-865E-964D-B718-0C21E0B062FA}"/>
              </a:ext>
            </a:extLst>
          </p:cNvPr>
          <p:cNvSpPr/>
          <p:nvPr/>
        </p:nvSpPr>
        <p:spPr>
          <a:xfrm>
            <a:off x="8959516" y="3753863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DFCB6B-13E7-524B-919E-6572DC452079}"/>
              </a:ext>
            </a:extLst>
          </p:cNvPr>
          <p:cNvSpPr/>
          <p:nvPr/>
        </p:nvSpPr>
        <p:spPr>
          <a:xfrm>
            <a:off x="8410074" y="1644149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Beacons:</a:t>
            </a:r>
          </a:p>
          <a:p>
            <a:r>
              <a:rPr lang="en-US" dirty="0"/>
              <a:t>Moving group: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Leader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Follower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grpSp>
        <p:nvGrpSpPr>
          <p:cNvPr id="786" name="Groupe 785">
            <a:extLst>
              <a:ext uri="{FF2B5EF4-FFF2-40B4-BE49-F238E27FC236}">
                <a16:creationId xmlns:a16="http://schemas.microsoft.com/office/drawing/2014/main" id="{F932C81D-12F4-8346-BB8E-464D7DA2F4BC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787" name="Ellipse 786">
              <a:extLst>
                <a:ext uri="{FF2B5EF4-FFF2-40B4-BE49-F238E27FC236}">
                  <a16:creationId xmlns:a16="http://schemas.microsoft.com/office/drawing/2014/main" id="{B70C612F-4980-B640-97FB-271CE000904F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Ellipse 787">
              <a:extLst>
                <a:ext uri="{FF2B5EF4-FFF2-40B4-BE49-F238E27FC236}">
                  <a16:creationId xmlns:a16="http://schemas.microsoft.com/office/drawing/2014/main" id="{064F9B3D-EEDA-544F-8579-B284881D28CF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Ellipse 788">
              <a:extLst>
                <a:ext uri="{FF2B5EF4-FFF2-40B4-BE49-F238E27FC236}">
                  <a16:creationId xmlns:a16="http://schemas.microsoft.com/office/drawing/2014/main" id="{64F6663D-4998-9C49-9485-B5B9D4099243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Ellipse 789">
              <a:extLst>
                <a:ext uri="{FF2B5EF4-FFF2-40B4-BE49-F238E27FC236}">
                  <a16:creationId xmlns:a16="http://schemas.microsoft.com/office/drawing/2014/main" id="{3C6B0BF4-202A-C04F-82CC-93A4611144A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791" name="Ellipse 790">
              <a:extLst>
                <a:ext uri="{FF2B5EF4-FFF2-40B4-BE49-F238E27FC236}">
                  <a16:creationId xmlns:a16="http://schemas.microsoft.com/office/drawing/2014/main" id="{4948435C-FEAA-AF47-9548-CEC9CD8D1C22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Ellipse 791">
              <a:extLst>
                <a:ext uri="{FF2B5EF4-FFF2-40B4-BE49-F238E27FC236}">
                  <a16:creationId xmlns:a16="http://schemas.microsoft.com/office/drawing/2014/main" id="{312F86A6-0BF1-974D-887F-23B4478C4E3D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Ellipse 792">
              <a:extLst>
                <a:ext uri="{FF2B5EF4-FFF2-40B4-BE49-F238E27FC236}">
                  <a16:creationId xmlns:a16="http://schemas.microsoft.com/office/drawing/2014/main" id="{0279488C-7C17-5042-9B66-4C4FF919F16E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Ellipse 793">
              <a:extLst>
                <a:ext uri="{FF2B5EF4-FFF2-40B4-BE49-F238E27FC236}">
                  <a16:creationId xmlns:a16="http://schemas.microsoft.com/office/drawing/2014/main" id="{F07D20AE-3D8E-9042-BEE4-1048A87F97DA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Ellipse 794">
              <a:extLst>
                <a:ext uri="{FF2B5EF4-FFF2-40B4-BE49-F238E27FC236}">
                  <a16:creationId xmlns:a16="http://schemas.microsoft.com/office/drawing/2014/main" id="{9ED9827C-6142-9841-BA0F-02975C860D4B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Ellipse 795">
              <a:extLst>
                <a:ext uri="{FF2B5EF4-FFF2-40B4-BE49-F238E27FC236}">
                  <a16:creationId xmlns:a16="http://schemas.microsoft.com/office/drawing/2014/main" id="{4ED5DC91-B1E6-D849-BCAC-D058D17685B6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Ellipse 796">
              <a:extLst>
                <a:ext uri="{FF2B5EF4-FFF2-40B4-BE49-F238E27FC236}">
                  <a16:creationId xmlns:a16="http://schemas.microsoft.com/office/drawing/2014/main" id="{91B7FA0E-4D82-E241-B7C3-4302691174A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98" name="Ellipse 797">
              <a:extLst>
                <a:ext uri="{FF2B5EF4-FFF2-40B4-BE49-F238E27FC236}">
                  <a16:creationId xmlns:a16="http://schemas.microsoft.com/office/drawing/2014/main" id="{058F9721-A34B-DE44-949A-A438006F88A1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Ellipse 798">
              <a:extLst>
                <a:ext uri="{FF2B5EF4-FFF2-40B4-BE49-F238E27FC236}">
                  <a16:creationId xmlns:a16="http://schemas.microsoft.com/office/drawing/2014/main" id="{655200A5-0A3A-BA45-ACE1-7750ADDEA95A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800" name="Ellipse 799">
              <a:extLst>
                <a:ext uri="{FF2B5EF4-FFF2-40B4-BE49-F238E27FC236}">
                  <a16:creationId xmlns:a16="http://schemas.microsoft.com/office/drawing/2014/main" id="{24984DE9-34B0-B849-95B1-FCFA7CCA400B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Ellipse 800">
              <a:extLst>
                <a:ext uri="{FF2B5EF4-FFF2-40B4-BE49-F238E27FC236}">
                  <a16:creationId xmlns:a16="http://schemas.microsoft.com/office/drawing/2014/main" id="{17B54FD2-E5E7-E843-8BA0-E57D53C62895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Ellipse 801">
              <a:extLst>
                <a:ext uri="{FF2B5EF4-FFF2-40B4-BE49-F238E27FC236}">
                  <a16:creationId xmlns:a16="http://schemas.microsoft.com/office/drawing/2014/main" id="{5236AB88-4E08-8844-A72E-DC25B6D9A094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03" name="Ellipse 802">
              <a:extLst>
                <a:ext uri="{FF2B5EF4-FFF2-40B4-BE49-F238E27FC236}">
                  <a16:creationId xmlns:a16="http://schemas.microsoft.com/office/drawing/2014/main" id="{F2C6F50C-CE0F-7D4E-A4BF-4A95B875F230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Ellipse 803">
              <a:extLst>
                <a:ext uri="{FF2B5EF4-FFF2-40B4-BE49-F238E27FC236}">
                  <a16:creationId xmlns:a16="http://schemas.microsoft.com/office/drawing/2014/main" id="{4B941784-381A-BE48-980E-4DA51FF1F557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Ellipse 804">
              <a:extLst>
                <a:ext uri="{FF2B5EF4-FFF2-40B4-BE49-F238E27FC236}">
                  <a16:creationId xmlns:a16="http://schemas.microsoft.com/office/drawing/2014/main" id="{0184DC3C-479F-9448-8F47-4A6C493C285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06" name="Ellipse 805">
              <a:extLst>
                <a:ext uri="{FF2B5EF4-FFF2-40B4-BE49-F238E27FC236}">
                  <a16:creationId xmlns:a16="http://schemas.microsoft.com/office/drawing/2014/main" id="{E0E8B0C6-FFD9-8F40-96BE-4D7308E10497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Ellipse 806">
              <a:extLst>
                <a:ext uri="{FF2B5EF4-FFF2-40B4-BE49-F238E27FC236}">
                  <a16:creationId xmlns:a16="http://schemas.microsoft.com/office/drawing/2014/main" id="{A0339618-9D21-2441-937D-721DF415A7A6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Ellipse 807">
              <a:extLst>
                <a:ext uri="{FF2B5EF4-FFF2-40B4-BE49-F238E27FC236}">
                  <a16:creationId xmlns:a16="http://schemas.microsoft.com/office/drawing/2014/main" id="{58206234-6E5F-3149-9063-3B5C93FEA817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Ellipse 808">
              <a:extLst>
                <a:ext uri="{FF2B5EF4-FFF2-40B4-BE49-F238E27FC236}">
                  <a16:creationId xmlns:a16="http://schemas.microsoft.com/office/drawing/2014/main" id="{67A96950-ADAE-664B-8604-25D8CF3E47A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Ellipse 809">
              <a:extLst>
                <a:ext uri="{FF2B5EF4-FFF2-40B4-BE49-F238E27FC236}">
                  <a16:creationId xmlns:a16="http://schemas.microsoft.com/office/drawing/2014/main" id="{0AB92333-1C68-0641-8BA0-76FC8B0627A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Ellipse 810">
              <a:extLst>
                <a:ext uri="{FF2B5EF4-FFF2-40B4-BE49-F238E27FC236}">
                  <a16:creationId xmlns:a16="http://schemas.microsoft.com/office/drawing/2014/main" id="{57F3C900-2BDE-A94F-8401-791B3BBE90D8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Ellipse 811">
              <a:extLst>
                <a:ext uri="{FF2B5EF4-FFF2-40B4-BE49-F238E27FC236}">
                  <a16:creationId xmlns:a16="http://schemas.microsoft.com/office/drawing/2014/main" id="{200FEFCE-2135-0040-9075-26F1FE7AB4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Ellipse 812">
              <a:extLst>
                <a:ext uri="{FF2B5EF4-FFF2-40B4-BE49-F238E27FC236}">
                  <a16:creationId xmlns:a16="http://schemas.microsoft.com/office/drawing/2014/main" id="{2174BAE8-7749-0F43-87C1-6E0C857AAB17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Ellipse 813">
              <a:extLst>
                <a:ext uri="{FF2B5EF4-FFF2-40B4-BE49-F238E27FC236}">
                  <a16:creationId xmlns:a16="http://schemas.microsoft.com/office/drawing/2014/main" id="{1EDC2100-B261-9441-941F-F7B5FEB1E463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5" name="Connecteur droit 814">
              <a:extLst>
                <a:ext uri="{FF2B5EF4-FFF2-40B4-BE49-F238E27FC236}">
                  <a16:creationId xmlns:a16="http://schemas.microsoft.com/office/drawing/2014/main" id="{2D380107-FB46-9442-9B33-CA233CB34C3C}"/>
                </a:ext>
              </a:extLst>
            </p:cNvPr>
            <p:cNvCxnSpPr>
              <a:stCxn id="787" idx="6"/>
              <a:endCxn id="788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Connecteur droit 815">
              <a:extLst>
                <a:ext uri="{FF2B5EF4-FFF2-40B4-BE49-F238E27FC236}">
                  <a16:creationId xmlns:a16="http://schemas.microsoft.com/office/drawing/2014/main" id="{765EAF36-17BB-3946-8CB0-4CBBF8B3E953}"/>
                </a:ext>
              </a:extLst>
            </p:cNvPr>
            <p:cNvCxnSpPr>
              <a:cxnSpLocks/>
              <a:stCxn id="794" idx="6"/>
              <a:endCxn id="795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Connecteur droit 816">
              <a:extLst>
                <a:ext uri="{FF2B5EF4-FFF2-40B4-BE49-F238E27FC236}">
                  <a16:creationId xmlns:a16="http://schemas.microsoft.com/office/drawing/2014/main" id="{AA4603BB-73F8-D040-AE4F-2F6CC6C64F49}"/>
                </a:ext>
              </a:extLst>
            </p:cNvPr>
            <p:cNvCxnSpPr>
              <a:cxnSpLocks/>
              <a:stCxn id="801" idx="6"/>
              <a:endCxn id="802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Connecteur droit 817">
              <a:extLst>
                <a:ext uri="{FF2B5EF4-FFF2-40B4-BE49-F238E27FC236}">
                  <a16:creationId xmlns:a16="http://schemas.microsoft.com/office/drawing/2014/main" id="{0D185497-F84F-1D47-87C7-1E810E9B45D0}"/>
                </a:ext>
              </a:extLst>
            </p:cNvPr>
            <p:cNvCxnSpPr>
              <a:cxnSpLocks/>
              <a:stCxn id="808" idx="6"/>
              <a:endCxn id="809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Connecteur droit 818">
              <a:extLst>
                <a:ext uri="{FF2B5EF4-FFF2-40B4-BE49-F238E27FC236}">
                  <a16:creationId xmlns:a16="http://schemas.microsoft.com/office/drawing/2014/main" id="{4457068F-919A-8546-8C78-16778464B911}"/>
                </a:ext>
              </a:extLst>
            </p:cNvPr>
            <p:cNvCxnSpPr>
              <a:cxnSpLocks/>
              <a:stCxn id="788" idx="6"/>
              <a:endCxn id="789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Connecteur droit 819">
              <a:extLst>
                <a:ext uri="{FF2B5EF4-FFF2-40B4-BE49-F238E27FC236}">
                  <a16:creationId xmlns:a16="http://schemas.microsoft.com/office/drawing/2014/main" id="{676376C4-972B-1849-8843-4465F09FC675}"/>
                </a:ext>
              </a:extLst>
            </p:cNvPr>
            <p:cNvCxnSpPr>
              <a:cxnSpLocks/>
              <a:stCxn id="789" idx="6"/>
              <a:endCxn id="790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Connecteur droit 820">
              <a:extLst>
                <a:ext uri="{FF2B5EF4-FFF2-40B4-BE49-F238E27FC236}">
                  <a16:creationId xmlns:a16="http://schemas.microsoft.com/office/drawing/2014/main" id="{D267CF10-CBC2-E44E-9A36-7660A061C906}"/>
                </a:ext>
              </a:extLst>
            </p:cNvPr>
            <p:cNvCxnSpPr>
              <a:cxnSpLocks/>
              <a:stCxn id="790" idx="6"/>
              <a:endCxn id="791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Connecteur droit 821">
              <a:extLst>
                <a:ext uri="{FF2B5EF4-FFF2-40B4-BE49-F238E27FC236}">
                  <a16:creationId xmlns:a16="http://schemas.microsoft.com/office/drawing/2014/main" id="{40D35232-DD36-1240-8BA2-7539336F52B5}"/>
                </a:ext>
              </a:extLst>
            </p:cNvPr>
            <p:cNvCxnSpPr>
              <a:cxnSpLocks/>
              <a:stCxn id="791" idx="6"/>
              <a:endCxn id="792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Connecteur droit 822">
              <a:extLst>
                <a:ext uri="{FF2B5EF4-FFF2-40B4-BE49-F238E27FC236}">
                  <a16:creationId xmlns:a16="http://schemas.microsoft.com/office/drawing/2014/main" id="{64BC7038-7C8A-B04A-BA85-2DE3BD381C80}"/>
                </a:ext>
              </a:extLst>
            </p:cNvPr>
            <p:cNvCxnSpPr>
              <a:cxnSpLocks/>
              <a:stCxn id="792" idx="6"/>
              <a:endCxn id="793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Connecteur droit 823">
              <a:extLst>
                <a:ext uri="{FF2B5EF4-FFF2-40B4-BE49-F238E27FC236}">
                  <a16:creationId xmlns:a16="http://schemas.microsoft.com/office/drawing/2014/main" id="{21A0884D-394F-154E-9991-DB275AA6CE92}"/>
                </a:ext>
              </a:extLst>
            </p:cNvPr>
            <p:cNvCxnSpPr>
              <a:cxnSpLocks/>
              <a:stCxn id="799" idx="6"/>
              <a:endCxn id="800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Connecteur droit 824">
              <a:extLst>
                <a:ext uri="{FF2B5EF4-FFF2-40B4-BE49-F238E27FC236}">
                  <a16:creationId xmlns:a16="http://schemas.microsoft.com/office/drawing/2014/main" id="{F87692D3-ECFD-5B4E-94E9-BB2AA78F3BCC}"/>
                </a:ext>
              </a:extLst>
            </p:cNvPr>
            <p:cNvCxnSpPr>
              <a:cxnSpLocks/>
              <a:stCxn id="806" idx="6"/>
              <a:endCxn id="807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Connecteur droit 825">
              <a:extLst>
                <a:ext uri="{FF2B5EF4-FFF2-40B4-BE49-F238E27FC236}">
                  <a16:creationId xmlns:a16="http://schemas.microsoft.com/office/drawing/2014/main" id="{BAF7716A-2396-D043-8BC0-9EBCA93648B2}"/>
                </a:ext>
              </a:extLst>
            </p:cNvPr>
            <p:cNvCxnSpPr>
              <a:cxnSpLocks/>
              <a:stCxn id="813" idx="6"/>
              <a:endCxn id="814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Connecteur droit 826">
              <a:extLst>
                <a:ext uri="{FF2B5EF4-FFF2-40B4-BE49-F238E27FC236}">
                  <a16:creationId xmlns:a16="http://schemas.microsoft.com/office/drawing/2014/main" id="{DE5F657F-3D78-0E49-8969-750AE0B3EA93}"/>
                </a:ext>
              </a:extLst>
            </p:cNvPr>
            <p:cNvCxnSpPr>
              <a:cxnSpLocks/>
              <a:stCxn id="798" idx="6"/>
              <a:endCxn id="799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Connecteur droit 827">
              <a:extLst>
                <a:ext uri="{FF2B5EF4-FFF2-40B4-BE49-F238E27FC236}">
                  <a16:creationId xmlns:a16="http://schemas.microsoft.com/office/drawing/2014/main" id="{D22EA6B4-DD37-0043-BBBB-14776E1B4493}"/>
                </a:ext>
              </a:extLst>
            </p:cNvPr>
            <p:cNvCxnSpPr>
              <a:cxnSpLocks/>
              <a:stCxn id="805" idx="6"/>
              <a:endCxn id="806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Connecteur droit 828">
              <a:extLst>
                <a:ext uri="{FF2B5EF4-FFF2-40B4-BE49-F238E27FC236}">
                  <a16:creationId xmlns:a16="http://schemas.microsoft.com/office/drawing/2014/main" id="{49942D18-527E-1947-9C6C-98ED97F494C4}"/>
                </a:ext>
              </a:extLst>
            </p:cNvPr>
            <p:cNvCxnSpPr>
              <a:cxnSpLocks/>
              <a:stCxn id="812" idx="6"/>
              <a:endCxn id="813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Connecteur droit 829">
              <a:extLst>
                <a:ext uri="{FF2B5EF4-FFF2-40B4-BE49-F238E27FC236}">
                  <a16:creationId xmlns:a16="http://schemas.microsoft.com/office/drawing/2014/main" id="{A0801900-8BA3-1849-AFBE-761E4D8A3C31}"/>
                </a:ext>
              </a:extLst>
            </p:cNvPr>
            <p:cNvCxnSpPr>
              <a:cxnSpLocks/>
              <a:stCxn id="811" idx="6"/>
              <a:endCxn id="812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Connecteur droit 830">
              <a:extLst>
                <a:ext uri="{FF2B5EF4-FFF2-40B4-BE49-F238E27FC236}">
                  <a16:creationId xmlns:a16="http://schemas.microsoft.com/office/drawing/2014/main" id="{BDCABAAD-D7C8-3747-85C4-57AEE2F37743}"/>
                </a:ext>
              </a:extLst>
            </p:cNvPr>
            <p:cNvCxnSpPr>
              <a:cxnSpLocks/>
              <a:stCxn id="810" idx="6"/>
              <a:endCxn id="811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Connecteur droit 831">
              <a:extLst>
                <a:ext uri="{FF2B5EF4-FFF2-40B4-BE49-F238E27FC236}">
                  <a16:creationId xmlns:a16="http://schemas.microsoft.com/office/drawing/2014/main" id="{77BF4B7A-2B4C-B446-872E-C235DC5A6B04}"/>
                </a:ext>
              </a:extLst>
            </p:cNvPr>
            <p:cNvCxnSpPr>
              <a:cxnSpLocks/>
              <a:stCxn id="809" idx="6"/>
              <a:endCxn id="810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Connecteur droit 832">
              <a:extLst>
                <a:ext uri="{FF2B5EF4-FFF2-40B4-BE49-F238E27FC236}">
                  <a16:creationId xmlns:a16="http://schemas.microsoft.com/office/drawing/2014/main" id="{7D6D7FED-B857-AF41-AA17-6CB9353759B3}"/>
                </a:ext>
              </a:extLst>
            </p:cNvPr>
            <p:cNvCxnSpPr>
              <a:cxnSpLocks/>
              <a:stCxn id="802" idx="6"/>
              <a:endCxn id="803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Connecteur droit 833">
              <a:extLst>
                <a:ext uri="{FF2B5EF4-FFF2-40B4-BE49-F238E27FC236}">
                  <a16:creationId xmlns:a16="http://schemas.microsoft.com/office/drawing/2014/main" id="{9CE1F9A6-C902-E240-8A6B-CE777033CD14}"/>
                </a:ext>
              </a:extLst>
            </p:cNvPr>
            <p:cNvCxnSpPr>
              <a:cxnSpLocks/>
              <a:stCxn id="803" idx="6"/>
              <a:endCxn id="804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Connecteur droit 834">
              <a:extLst>
                <a:ext uri="{FF2B5EF4-FFF2-40B4-BE49-F238E27FC236}">
                  <a16:creationId xmlns:a16="http://schemas.microsoft.com/office/drawing/2014/main" id="{29E5AB20-7661-0A4D-8A65-9034FCF1A1B9}"/>
                </a:ext>
              </a:extLst>
            </p:cNvPr>
            <p:cNvCxnSpPr>
              <a:cxnSpLocks/>
              <a:stCxn id="804" idx="6"/>
              <a:endCxn id="805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Connecteur droit 835">
              <a:extLst>
                <a:ext uri="{FF2B5EF4-FFF2-40B4-BE49-F238E27FC236}">
                  <a16:creationId xmlns:a16="http://schemas.microsoft.com/office/drawing/2014/main" id="{A9460419-DFEF-8349-944E-F625E6FB8D06}"/>
                </a:ext>
              </a:extLst>
            </p:cNvPr>
            <p:cNvCxnSpPr>
              <a:cxnSpLocks/>
              <a:stCxn id="797" idx="6"/>
              <a:endCxn id="798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Connecteur droit 836">
              <a:extLst>
                <a:ext uri="{FF2B5EF4-FFF2-40B4-BE49-F238E27FC236}">
                  <a16:creationId xmlns:a16="http://schemas.microsoft.com/office/drawing/2014/main" id="{B7EF5120-E73A-3148-8178-CA852689D733}"/>
                </a:ext>
              </a:extLst>
            </p:cNvPr>
            <p:cNvCxnSpPr>
              <a:cxnSpLocks/>
              <a:stCxn id="796" idx="6"/>
              <a:endCxn id="797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Connecteur droit 837">
              <a:extLst>
                <a:ext uri="{FF2B5EF4-FFF2-40B4-BE49-F238E27FC236}">
                  <a16:creationId xmlns:a16="http://schemas.microsoft.com/office/drawing/2014/main" id="{EF23D268-5118-8149-A3F8-17E09B67D244}"/>
                </a:ext>
              </a:extLst>
            </p:cNvPr>
            <p:cNvCxnSpPr>
              <a:cxnSpLocks/>
              <a:stCxn id="795" idx="6"/>
              <a:endCxn id="796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Connecteur droit 838">
              <a:extLst>
                <a:ext uri="{FF2B5EF4-FFF2-40B4-BE49-F238E27FC236}">
                  <a16:creationId xmlns:a16="http://schemas.microsoft.com/office/drawing/2014/main" id="{B6D02A47-5867-A141-92DD-9E0266CB94E8}"/>
                </a:ext>
              </a:extLst>
            </p:cNvPr>
            <p:cNvCxnSpPr>
              <a:cxnSpLocks/>
              <a:stCxn id="787" idx="4"/>
              <a:endCxn id="794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Connecteur droit 839">
              <a:extLst>
                <a:ext uri="{FF2B5EF4-FFF2-40B4-BE49-F238E27FC236}">
                  <a16:creationId xmlns:a16="http://schemas.microsoft.com/office/drawing/2014/main" id="{99696EFC-1BDB-A348-86E2-B57777A711C2}"/>
                </a:ext>
              </a:extLst>
            </p:cNvPr>
            <p:cNvCxnSpPr>
              <a:cxnSpLocks/>
              <a:stCxn id="794" idx="4"/>
              <a:endCxn id="801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Connecteur droit 840">
              <a:extLst>
                <a:ext uri="{FF2B5EF4-FFF2-40B4-BE49-F238E27FC236}">
                  <a16:creationId xmlns:a16="http://schemas.microsoft.com/office/drawing/2014/main" id="{E9BD9048-BE72-4B49-BA12-4D2E37B686D6}"/>
                </a:ext>
              </a:extLst>
            </p:cNvPr>
            <p:cNvCxnSpPr>
              <a:cxnSpLocks/>
              <a:stCxn id="801" idx="4"/>
              <a:endCxn id="808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Connecteur droit 841">
              <a:extLst>
                <a:ext uri="{FF2B5EF4-FFF2-40B4-BE49-F238E27FC236}">
                  <a16:creationId xmlns:a16="http://schemas.microsoft.com/office/drawing/2014/main" id="{B5F74A39-092D-824D-91A1-2CA9873280C0}"/>
                </a:ext>
              </a:extLst>
            </p:cNvPr>
            <p:cNvCxnSpPr>
              <a:cxnSpLocks/>
              <a:stCxn id="788" idx="4"/>
              <a:endCxn id="795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eur droit 842">
              <a:extLst>
                <a:ext uri="{FF2B5EF4-FFF2-40B4-BE49-F238E27FC236}">
                  <a16:creationId xmlns:a16="http://schemas.microsoft.com/office/drawing/2014/main" id="{C481E67C-AA42-774D-B473-71D4CD6BDD59}"/>
                </a:ext>
              </a:extLst>
            </p:cNvPr>
            <p:cNvCxnSpPr>
              <a:cxnSpLocks/>
              <a:stCxn id="795" idx="4"/>
              <a:endCxn id="802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eur droit 843">
              <a:extLst>
                <a:ext uri="{FF2B5EF4-FFF2-40B4-BE49-F238E27FC236}">
                  <a16:creationId xmlns:a16="http://schemas.microsoft.com/office/drawing/2014/main" id="{A51AB13E-AAF9-0248-B661-3207C87A021D}"/>
                </a:ext>
              </a:extLst>
            </p:cNvPr>
            <p:cNvCxnSpPr>
              <a:cxnSpLocks/>
              <a:stCxn id="802" idx="4"/>
              <a:endCxn id="809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eur droit 844">
              <a:extLst>
                <a:ext uri="{FF2B5EF4-FFF2-40B4-BE49-F238E27FC236}">
                  <a16:creationId xmlns:a16="http://schemas.microsoft.com/office/drawing/2014/main" id="{5DAFEDC7-3971-AC41-996F-F0F2FB9556B8}"/>
                </a:ext>
              </a:extLst>
            </p:cNvPr>
            <p:cNvCxnSpPr>
              <a:cxnSpLocks/>
              <a:stCxn id="803" idx="4"/>
              <a:endCxn id="810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Connecteur droit 845">
              <a:extLst>
                <a:ext uri="{FF2B5EF4-FFF2-40B4-BE49-F238E27FC236}">
                  <a16:creationId xmlns:a16="http://schemas.microsoft.com/office/drawing/2014/main" id="{DF434459-3E2D-5849-8325-1B336633211E}"/>
                </a:ext>
              </a:extLst>
            </p:cNvPr>
            <p:cNvCxnSpPr>
              <a:cxnSpLocks/>
              <a:stCxn id="796" idx="4"/>
              <a:endCxn id="803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Connecteur droit 846">
              <a:extLst>
                <a:ext uri="{FF2B5EF4-FFF2-40B4-BE49-F238E27FC236}">
                  <a16:creationId xmlns:a16="http://schemas.microsoft.com/office/drawing/2014/main" id="{CAA68374-1E32-4449-8B89-401BB028CDBB}"/>
                </a:ext>
              </a:extLst>
            </p:cNvPr>
            <p:cNvCxnSpPr>
              <a:cxnSpLocks/>
              <a:stCxn id="789" idx="4"/>
              <a:endCxn id="796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Connecteur droit 847">
              <a:extLst>
                <a:ext uri="{FF2B5EF4-FFF2-40B4-BE49-F238E27FC236}">
                  <a16:creationId xmlns:a16="http://schemas.microsoft.com/office/drawing/2014/main" id="{F0A3FBE4-297C-4841-AF96-518EB552FBC0}"/>
                </a:ext>
              </a:extLst>
            </p:cNvPr>
            <p:cNvCxnSpPr>
              <a:cxnSpLocks/>
              <a:stCxn id="790" idx="4"/>
              <a:endCxn id="797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Connecteur droit 848">
              <a:extLst>
                <a:ext uri="{FF2B5EF4-FFF2-40B4-BE49-F238E27FC236}">
                  <a16:creationId xmlns:a16="http://schemas.microsoft.com/office/drawing/2014/main" id="{0D5AFBCE-5410-B14E-9503-9BFE9BA245CE}"/>
                </a:ext>
              </a:extLst>
            </p:cNvPr>
            <p:cNvCxnSpPr>
              <a:cxnSpLocks/>
              <a:stCxn id="797" idx="4"/>
              <a:endCxn id="804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Connecteur droit 849">
              <a:extLst>
                <a:ext uri="{FF2B5EF4-FFF2-40B4-BE49-F238E27FC236}">
                  <a16:creationId xmlns:a16="http://schemas.microsoft.com/office/drawing/2014/main" id="{C0F465FE-9C0A-9E45-B6A1-B2B3B474B07F}"/>
                </a:ext>
              </a:extLst>
            </p:cNvPr>
            <p:cNvCxnSpPr>
              <a:cxnSpLocks/>
              <a:stCxn id="804" idx="4"/>
              <a:endCxn id="811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Connecteur droit 850">
              <a:extLst>
                <a:ext uri="{FF2B5EF4-FFF2-40B4-BE49-F238E27FC236}">
                  <a16:creationId xmlns:a16="http://schemas.microsoft.com/office/drawing/2014/main" id="{9A508620-EFCA-214D-A76F-56BAA0468C48}"/>
                </a:ext>
              </a:extLst>
            </p:cNvPr>
            <p:cNvCxnSpPr>
              <a:cxnSpLocks/>
              <a:stCxn id="805" idx="4"/>
              <a:endCxn id="812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Connecteur droit 851">
              <a:extLst>
                <a:ext uri="{FF2B5EF4-FFF2-40B4-BE49-F238E27FC236}">
                  <a16:creationId xmlns:a16="http://schemas.microsoft.com/office/drawing/2014/main" id="{4AE5135F-12DD-CC4B-BFE8-8E55CFB21656}"/>
                </a:ext>
              </a:extLst>
            </p:cNvPr>
            <p:cNvCxnSpPr>
              <a:cxnSpLocks/>
              <a:stCxn id="798" idx="4"/>
              <a:endCxn id="805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Connecteur droit 852">
              <a:extLst>
                <a:ext uri="{FF2B5EF4-FFF2-40B4-BE49-F238E27FC236}">
                  <a16:creationId xmlns:a16="http://schemas.microsoft.com/office/drawing/2014/main" id="{8D6A3F90-429B-544B-BB77-3AE8B7784ADF}"/>
                </a:ext>
              </a:extLst>
            </p:cNvPr>
            <p:cNvCxnSpPr>
              <a:cxnSpLocks/>
              <a:stCxn id="791" idx="4"/>
              <a:endCxn id="798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Connecteur droit 853">
              <a:extLst>
                <a:ext uri="{FF2B5EF4-FFF2-40B4-BE49-F238E27FC236}">
                  <a16:creationId xmlns:a16="http://schemas.microsoft.com/office/drawing/2014/main" id="{5C45D024-0036-ED4A-A230-B3DCD0EFF1F4}"/>
                </a:ext>
              </a:extLst>
            </p:cNvPr>
            <p:cNvCxnSpPr>
              <a:cxnSpLocks/>
              <a:stCxn id="792" idx="4"/>
              <a:endCxn id="799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Connecteur droit 854">
              <a:extLst>
                <a:ext uri="{FF2B5EF4-FFF2-40B4-BE49-F238E27FC236}">
                  <a16:creationId xmlns:a16="http://schemas.microsoft.com/office/drawing/2014/main" id="{5E737FBF-4F36-D140-BA97-EF5DF5E6141B}"/>
                </a:ext>
              </a:extLst>
            </p:cNvPr>
            <p:cNvCxnSpPr>
              <a:cxnSpLocks/>
              <a:stCxn id="799" idx="4"/>
              <a:endCxn id="806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Connecteur droit 855">
              <a:extLst>
                <a:ext uri="{FF2B5EF4-FFF2-40B4-BE49-F238E27FC236}">
                  <a16:creationId xmlns:a16="http://schemas.microsoft.com/office/drawing/2014/main" id="{3A7921CA-D8EB-4442-9003-A6347B94720F}"/>
                </a:ext>
              </a:extLst>
            </p:cNvPr>
            <p:cNvCxnSpPr>
              <a:cxnSpLocks/>
              <a:stCxn id="806" idx="4"/>
              <a:endCxn id="813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Connecteur droit 856">
              <a:extLst>
                <a:ext uri="{FF2B5EF4-FFF2-40B4-BE49-F238E27FC236}">
                  <a16:creationId xmlns:a16="http://schemas.microsoft.com/office/drawing/2014/main" id="{FE81312F-3F2B-5A4A-A4A5-4567C849B0A7}"/>
                </a:ext>
              </a:extLst>
            </p:cNvPr>
            <p:cNvCxnSpPr>
              <a:cxnSpLocks/>
              <a:stCxn id="807" idx="4"/>
              <a:endCxn id="814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Connecteur droit 857">
              <a:extLst>
                <a:ext uri="{FF2B5EF4-FFF2-40B4-BE49-F238E27FC236}">
                  <a16:creationId xmlns:a16="http://schemas.microsoft.com/office/drawing/2014/main" id="{937C6E45-C74A-614F-ACAD-D161E31A63B5}"/>
                </a:ext>
              </a:extLst>
            </p:cNvPr>
            <p:cNvCxnSpPr>
              <a:cxnSpLocks/>
              <a:stCxn id="800" idx="4"/>
              <a:endCxn id="807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Connecteur droit 858">
              <a:extLst>
                <a:ext uri="{FF2B5EF4-FFF2-40B4-BE49-F238E27FC236}">
                  <a16:creationId xmlns:a16="http://schemas.microsoft.com/office/drawing/2014/main" id="{A950163B-6990-5D41-B751-94AC6E2B3812}"/>
                </a:ext>
              </a:extLst>
            </p:cNvPr>
            <p:cNvCxnSpPr>
              <a:cxnSpLocks/>
              <a:stCxn id="793" idx="4"/>
              <a:endCxn id="800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Connecteur droit 859">
              <a:extLst>
                <a:ext uri="{FF2B5EF4-FFF2-40B4-BE49-F238E27FC236}">
                  <a16:creationId xmlns:a16="http://schemas.microsoft.com/office/drawing/2014/main" id="{850287EC-E66D-E847-93F1-8A46E8D22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Connecteur droit 860">
              <a:extLst>
                <a:ext uri="{FF2B5EF4-FFF2-40B4-BE49-F238E27FC236}">
                  <a16:creationId xmlns:a16="http://schemas.microsoft.com/office/drawing/2014/main" id="{F24F4251-662A-B34C-9045-64846EC2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Connecteur droit 861">
              <a:extLst>
                <a:ext uri="{FF2B5EF4-FFF2-40B4-BE49-F238E27FC236}">
                  <a16:creationId xmlns:a16="http://schemas.microsoft.com/office/drawing/2014/main" id="{365D49FB-B721-C240-8D48-837ACC3ED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Connecteur droit 862">
              <a:extLst>
                <a:ext uri="{FF2B5EF4-FFF2-40B4-BE49-F238E27FC236}">
                  <a16:creationId xmlns:a16="http://schemas.microsoft.com/office/drawing/2014/main" id="{DC5AA011-E890-834E-AFAC-AF49EBDEF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Connecteur droit 863">
              <a:extLst>
                <a:ext uri="{FF2B5EF4-FFF2-40B4-BE49-F238E27FC236}">
                  <a16:creationId xmlns:a16="http://schemas.microsoft.com/office/drawing/2014/main" id="{E7D67AC0-335F-684E-9674-F267DFAB4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Connecteur droit 864">
              <a:extLst>
                <a:ext uri="{FF2B5EF4-FFF2-40B4-BE49-F238E27FC236}">
                  <a16:creationId xmlns:a16="http://schemas.microsoft.com/office/drawing/2014/main" id="{D55D6DC0-BA70-AC49-A193-B3D1A0926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Connecteur droit 865">
              <a:extLst>
                <a:ext uri="{FF2B5EF4-FFF2-40B4-BE49-F238E27FC236}">
                  <a16:creationId xmlns:a16="http://schemas.microsoft.com/office/drawing/2014/main" id="{65DD2539-6AD4-1241-A8E7-9A279E39C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Connecteur droit 866">
              <a:extLst>
                <a:ext uri="{FF2B5EF4-FFF2-40B4-BE49-F238E27FC236}">
                  <a16:creationId xmlns:a16="http://schemas.microsoft.com/office/drawing/2014/main" id="{9912EDA9-4B54-D64F-90BE-A0EF89141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Connecteur droit 867">
              <a:extLst>
                <a:ext uri="{FF2B5EF4-FFF2-40B4-BE49-F238E27FC236}">
                  <a16:creationId xmlns:a16="http://schemas.microsoft.com/office/drawing/2014/main" id="{8E673E0A-7022-7E47-BD51-4B992AAA9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Connecteur droit 868">
              <a:extLst>
                <a:ext uri="{FF2B5EF4-FFF2-40B4-BE49-F238E27FC236}">
                  <a16:creationId xmlns:a16="http://schemas.microsoft.com/office/drawing/2014/main" id="{8E607F0B-4D8F-BB49-A32F-4BFD3DE55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Connecteur droit 869">
              <a:extLst>
                <a:ext uri="{FF2B5EF4-FFF2-40B4-BE49-F238E27FC236}">
                  <a16:creationId xmlns:a16="http://schemas.microsoft.com/office/drawing/2014/main" id="{6077EFDB-1CB2-DF42-BA8B-018607825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Connecteur droit 870">
              <a:extLst>
                <a:ext uri="{FF2B5EF4-FFF2-40B4-BE49-F238E27FC236}">
                  <a16:creationId xmlns:a16="http://schemas.microsoft.com/office/drawing/2014/main" id="{3403E7C6-3943-734F-A71A-1EBEEE985C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Connecteur droit 871">
              <a:extLst>
                <a:ext uri="{FF2B5EF4-FFF2-40B4-BE49-F238E27FC236}">
                  <a16:creationId xmlns:a16="http://schemas.microsoft.com/office/drawing/2014/main" id="{2F90006A-FAA4-7F43-B2E7-5E4FD4D87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Connecteur droit 872">
              <a:extLst>
                <a:ext uri="{FF2B5EF4-FFF2-40B4-BE49-F238E27FC236}">
                  <a16:creationId xmlns:a16="http://schemas.microsoft.com/office/drawing/2014/main" id="{BC6DF869-18DF-5448-B9EB-68A6C0FC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Connecteur droit 873">
              <a:extLst>
                <a:ext uri="{FF2B5EF4-FFF2-40B4-BE49-F238E27FC236}">
                  <a16:creationId xmlns:a16="http://schemas.microsoft.com/office/drawing/2014/main" id="{10E1ECDE-E4D5-E04F-864E-22BFDF6660F6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Connecteur droit 874">
              <a:extLst>
                <a:ext uri="{FF2B5EF4-FFF2-40B4-BE49-F238E27FC236}">
                  <a16:creationId xmlns:a16="http://schemas.microsoft.com/office/drawing/2014/main" id="{D2BA5AAA-3AFE-C747-BB7B-F2DD2BFF400D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Connecteur droit 875">
              <a:extLst>
                <a:ext uri="{FF2B5EF4-FFF2-40B4-BE49-F238E27FC236}">
                  <a16:creationId xmlns:a16="http://schemas.microsoft.com/office/drawing/2014/main" id="{C28FF792-2075-A946-A296-A82C4FAF7564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Connecteur droit 876">
              <a:extLst>
                <a:ext uri="{FF2B5EF4-FFF2-40B4-BE49-F238E27FC236}">
                  <a16:creationId xmlns:a16="http://schemas.microsoft.com/office/drawing/2014/main" id="{353699B5-0947-8F4C-AB6D-0B8E4D7F4518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Connecteur droit 877">
              <a:extLst>
                <a:ext uri="{FF2B5EF4-FFF2-40B4-BE49-F238E27FC236}">
                  <a16:creationId xmlns:a16="http://schemas.microsoft.com/office/drawing/2014/main" id="{B799B963-1B3A-D44F-A66A-AFB39058F20F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Connecteur droit 878">
              <a:extLst>
                <a:ext uri="{FF2B5EF4-FFF2-40B4-BE49-F238E27FC236}">
                  <a16:creationId xmlns:a16="http://schemas.microsoft.com/office/drawing/2014/main" id="{07E86371-265F-154E-A544-82D4A4AB9B52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Connecteur droit 879">
              <a:extLst>
                <a:ext uri="{FF2B5EF4-FFF2-40B4-BE49-F238E27FC236}">
                  <a16:creationId xmlns:a16="http://schemas.microsoft.com/office/drawing/2014/main" id="{03D46A0F-790B-AE4C-B39F-E92AF03AD4C9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Connecteur droit 880">
              <a:extLst>
                <a:ext uri="{FF2B5EF4-FFF2-40B4-BE49-F238E27FC236}">
                  <a16:creationId xmlns:a16="http://schemas.microsoft.com/office/drawing/2014/main" id="{A34CBC65-EC29-7D45-80DF-2C335E241C97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Ellipse 881">
              <a:extLst>
                <a:ext uri="{FF2B5EF4-FFF2-40B4-BE49-F238E27FC236}">
                  <a16:creationId xmlns:a16="http://schemas.microsoft.com/office/drawing/2014/main" id="{1057BC3C-B0F0-2041-9EDD-A04F6BE0F1A4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Ellipse 882">
              <a:extLst>
                <a:ext uri="{FF2B5EF4-FFF2-40B4-BE49-F238E27FC236}">
                  <a16:creationId xmlns:a16="http://schemas.microsoft.com/office/drawing/2014/main" id="{CD8D18B4-C0E4-DB4F-A2E5-226A13272E1D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Ellipse 883">
              <a:extLst>
                <a:ext uri="{FF2B5EF4-FFF2-40B4-BE49-F238E27FC236}">
                  <a16:creationId xmlns:a16="http://schemas.microsoft.com/office/drawing/2014/main" id="{031CA092-A01F-6E48-9746-8A7E8EFC725B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Ellipse 884">
              <a:extLst>
                <a:ext uri="{FF2B5EF4-FFF2-40B4-BE49-F238E27FC236}">
                  <a16:creationId xmlns:a16="http://schemas.microsoft.com/office/drawing/2014/main" id="{19DFBE65-0BAD-2748-B9E3-EF00ACA37A50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86" name="Ellipse 885">
              <a:extLst>
                <a:ext uri="{FF2B5EF4-FFF2-40B4-BE49-F238E27FC236}">
                  <a16:creationId xmlns:a16="http://schemas.microsoft.com/office/drawing/2014/main" id="{1B05356C-6FCE-604D-A354-D01D370D840B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Ellipse 886">
              <a:extLst>
                <a:ext uri="{FF2B5EF4-FFF2-40B4-BE49-F238E27FC236}">
                  <a16:creationId xmlns:a16="http://schemas.microsoft.com/office/drawing/2014/main" id="{5144EECE-7AAC-BF45-B3E8-1DD09CEB258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Ellipse 887">
              <a:extLst>
                <a:ext uri="{FF2B5EF4-FFF2-40B4-BE49-F238E27FC236}">
                  <a16:creationId xmlns:a16="http://schemas.microsoft.com/office/drawing/2014/main" id="{3DFFF385-F307-054E-8C77-34E92F9311BC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9" name="Connecteur droit 888">
              <a:extLst>
                <a:ext uri="{FF2B5EF4-FFF2-40B4-BE49-F238E27FC236}">
                  <a16:creationId xmlns:a16="http://schemas.microsoft.com/office/drawing/2014/main" id="{02512981-CC29-DB4C-9FD2-FB567C836BF5}"/>
                </a:ext>
              </a:extLst>
            </p:cNvPr>
            <p:cNvCxnSpPr>
              <a:stCxn id="882" idx="6"/>
              <a:endCxn id="883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Connecteur droit 889">
              <a:extLst>
                <a:ext uri="{FF2B5EF4-FFF2-40B4-BE49-F238E27FC236}">
                  <a16:creationId xmlns:a16="http://schemas.microsoft.com/office/drawing/2014/main" id="{523923FC-3A43-FF4A-AC0C-773DE23CA0EF}"/>
                </a:ext>
              </a:extLst>
            </p:cNvPr>
            <p:cNvCxnSpPr>
              <a:cxnSpLocks/>
              <a:stCxn id="883" idx="6"/>
              <a:endCxn id="884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Connecteur droit 890">
              <a:extLst>
                <a:ext uri="{FF2B5EF4-FFF2-40B4-BE49-F238E27FC236}">
                  <a16:creationId xmlns:a16="http://schemas.microsoft.com/office/drawing/2014/main" id="{0127E672-4C6E-8443-AC19-7094AC984AF3}"/>
                </a:ext>
              </a:extLst>
            </p:cNvPr>
            <p:cNvCxnSpPr>
              <a:cxnSpLocks/>
              <a:stCxn id="884" idx="6"/>
              <a:endCxn id="885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Connecteur droit 891">
              <a:extLst>
                <a:ext uri="{FF2B5EF4-FFF2-40B4-BE49-F238E27FC236}">
                  <a16:creationId xmlns:a16="http://schemas.microsoft.com/office/drawing/2014/main" id="{C8656C95-7B9C-1149-A960-93879C209815}"/>
                </a:ext>
              </a:extLst>
            </p:cNvPr>
            <p:cNvCxnSpPr>
              <a:cxnSpLocks/>
              <a:stCxn id="885" idx="6"/>
              <a:endCxn id="886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Connecteur droit 892">
              <a:extLst>
                <a:ext uri="{FF2B5EF4-FFF2-40B4-BE49-F238E27FC236}">
                  <a16:creationId xmlns:a16="http://schemas.microsoft.com/office/drawing/2014/main" id="{15CA9432-46DC-E943-87F7-B3F352C2D3C8}"/>
                </a:ext>
              </a:extLst>
            </p:cNvPr>
            <p:cNvCxnSpPr>
              <a:cxnSpLocks/>
              <a:stCxn id="886" idx="6"/>
              <a:endCxn id="887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Connecteur droit 893">
              <a:extLst>
                <a:ext uri="{FF2B5EF4-FFF2-40B4-BE49-F238E27FC236}">
                  <a16:creationId xmlns:a16="http://schemas.microsoft.com/office/drawing/2014/main" id="{55965E75-276A-D84E-A642-6244D472C393}"/>
                </a:ext>
              </a:extLst>
            </p:cNvPr>
            <p:cNvCxnSpPr>
              <a:cxnSpLocks/>
              <a:stCxn id="887" idx="6"/>
              <a:endCxn id="888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Connecteur droit 894">
              <a:extLst>
                <a:ext uri="{FF2B5EF4-FFF2-40B4-BE49-F238E27FC236}">
                  <a16:creationId xmlns:a16="http://schemas.microsoft.com/office/drawing/2014/main" id="{442103A4-258E-E64F-9248-BB193D316192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Connecteur droit 895">
              <a:extLst>
                <a:ext uri="{FF2B5EF4-FFF2-40B4-BE49-F238E27FC236}">
                  <a16:creationId xmlns:a16="http://schemas.microsoft.com/office/drawing/2014/main" id="{CD69D3F2-7C73-C647-862E-5EC0EDABFD9E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Connecteur droit 896">
              <a:extLst>
                <a:ext uri="{FF2B5EF4-FFF2-40B4-BE49-F238E27FC236}">
                  <a16:creationId xmlns:a16="http://schemas.microsoft.com/office/drawing/2014/main" id="{B78DF2A8-EAF7-0E45-AA43-BA9D6EE75AAE}"/>
                </a:ext>
              </a:extLst>
            </p:cNvPr>
            <p:cNvCxnSpPr>
              <a:cxnSpLocks/>
              <a:endCxn id="793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Connecteur droit 897">
              <a:extLst>
                <a:ext uri="{FF2B5EF4-FFF2-40B4-BE49-F238E27FC236}">
                  <a16:creationId xmlns:a16="http://schemas.microsoft.com/office/drawing/2014/main" id="{24F51A76-CDEF-924F-A864-D98CE3122AD2}"/>
                </a:ext>
              </a:extLst>
            </p:cNvPr>
            <p:cNvCxnSpPr>
              <a:cxnSpLocks/>
              <a:stCxn id="887" idx="4"/>
              <a:endCxn id="792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Connecteur droit 898">
              <a:extLst>
                <a:ext uri="{FF2B5EF4-FFF2-40B4-BE49-F238E27FC236}">
                  <a16:creationId xmlns:a16="http://schemas.microsoft.com/office/drawing/2014/main" id="{57406A23-6E8A-A641-A963-733E6A395BE1}"/>
                </a:ext>
              </a:extLst>
            </p:cNvPr>
            <p:cNvCxnSpPr>
              <a:cxnSpLocks/>
              <a:stCxn id="886" idx="4"/>
              <a:endCxn id="791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Connecteur droit 899">
              <a:extLst>
                <a:ext uri="{FF2B5EF4-FFF2-40B4-BE49-F238E27FC236}">
                  <a16:creationId xmlns:a16="http://schemas.microsoft.com/office/drawing/2014/main" id="{545E9743-514B-214D-89E6-85DDEBDA68AE}"/>
                </a:ext>
              </a:extLst>
            </p:cNvPr>
            <p:cNvCxnSpPr>
              <a:cxnSpLocks/>
              <a:stCxn id="885" idx="4"/>
              <a:endCxn id="790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Connecteur droit 900">
              <a:extLst>
                <a:ext uri="{FF2B5EF4-FFF2-40B4-BE49-F238E27FC236}">
                  <a16:creationId xmlns:a16="http://schemas.microsoft.com/office/drawing/2014/main" id="{E01CCE13-21CC-514A-8F84-F9293AD432D3}"/>
                </a:ext>
              </a:extLst>
            </p:cNvPr>
            <p:cNvCxnSpPr>
              <a:cxnSpLocks/>
              <a:stCxn id="884" idx="4"/>
              <a:endCxn id="789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Connecteur droit 901">
              <a:extLst>
                <a:ext uri="{FF2B5EF4-FFF2-40B4-BE49-F238E27FC236}">
                  <a16:creationId xmlns:a16="http://schemas.microsoft.com/office/drawing/2014/main" id="{9319BA00-72F5-F64A-9962-675005B89C16}"/>
                </a:ext>
              </a:extLst>
            </p:cNvPr>
            <p:cNvCxnSpPr>
              <a:cxnSpLocks/>
              <a:stCxn id="883" idx="4"/>
              <a:endCxn id="788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Connecteur droit 902">
              <a:extLst>
                <a:ext uri="{FF2B5EF4-FFF2-40B4-BE49-F238E27FC236}">
                  <a16:creationId xmlns:a16="http://schemas.microsoft.com/office/drawing/2014/main" id="{F2A875A1-7BFA-8244-8C39-FA14FD5B598C}"/>
                </a:ext>
              </a:extLst>
            </p:cNvPr>
            <p:cNvCxnSpPr>
              <a:cxnSpLocks/>
              <a:stCxn id="882" idx="4"/>
              <a:endCxn id="787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4" name="Ellipse 903">
              <a:extLst>
                <a:ext uri="{FF2B5EF4-FFF2-40B4-BE49-F238E27FC236}">
                  <a16:creationId xmlns:a16="http://schemas.microsoft.com/office/drawing/2014/main" id="{B72D8FE1-89BF-FC43-B445-1D27327EA9DB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Ellipse 904">
              <a:extLst>
                <a:ext uri="{FF2B5EF4-FFF2-40B4-BE49-F238E27FC236}">
                  <a16:creationId xmlns:a16="http://schemas.microsoft.com/office/drawing/2014/main" id="{4D8FF954-3037-7546-88EA-79669B62F736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Ellipse 905">
              <a:extLst>
                <a:ext uri="{FF2B5EF4-FFF2-40B4-BE49-F238E27FC236}">
                  <a16:creationId xmlns:a16="http://schemas.microsoft.com/office/drawing/2014/main" id="{AC61FE2D-CD5C-D24A-A641-1EF19334E823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Ellipse 906">
              <a:extLst>
                <a:ext uri="{FF2B5EF4-FFF2-40B4-BE49-F238E27FC236}">
                  <a16:creationId xmlns:a16="http://schemas.microsoft.com/office/drawing/2014/main" id="{AB6D46D9-376D-324D-A63B-177B25247CF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908" name="Ellipse 907">
              <a:extLst>
                <a:ext uri="{FF2B5EF4-FFF2-40B4-BE49-F238E27FC236}">
                  <a16:creationId xmlns:a16="http://schemas.microsoft.com/office/drawing/2014/main" id="{C43E74E8-B6D9-E84A-8D65-FFB1A5ED332A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Ellipse 908">
              <a:extLst>
                <a:ext uri="{FF2B5EF4-FFF2-40B4-BE49-F238E27FC236}">
                  <a16:creationId xmlns:a16="http://schemas.microsoft.com/office/drawing/2014/main" id="{7F8CA5A1-5019-0947-885E-3C5CF65A8963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Ellipse 909">
              <a:extLst>
                <a:ext uri="{FF2B5EF4-FFF2-40B4-BE49-F238E27FC236}">
                  <a16:creationId xmlns:a16="http://schemas.microsoft.com/office/drawing/2014/main" id="{DAEF003B-FE13-C94E-8F97-151DEFC8B55A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1" name="Connecteur droit 910">
              <a:extLst>
                <a:ext uri="{FF2B5EF4-FFF2-40B4-BE49-F238E27FC236}">
                  <a16:creationId xmlns:a16="http://schemas.microsoft.com/office/drawing/2014/main" id="{F1ED3774-B27B-AF4B-993D-711FA89AF1FE}"/>
                </a:ext>
              </a:extLst>
            </p:cNvPr>
            <p:cNvCxnSpPr>
              <a:stCxn id="904" idx="6"/>
              <a:endCxn id="905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Connecteur droit 911">
              <a:extLst>
                <a:ext uri="{FF2B5EF4-FFF2-40B4-BE49-F238E27FC236}">
                  <a16:creationId xmlns:a16="http://schemas.microsoft.com/office/drawing/2014/main" id="{56F9F305-7DF0-6F4A-88F5-31CDB6838424}"/>
                </a:ext>
              </a:extLst>
            </p:cNvPr>
            <p:cNvCxnSpPr>
              <a:cxnSpLocks/>
              <a:stCxn id="905" idx="6"/>
              <a:endCxn id="906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Connecteur droit 912">
              <a:extLst>
                <a:ext uri="{FF2B5EF4-FFF2-40B4-BE49-F238E27FC236}">
                  <a16:creationId xmlns:a16="http://schemas.microsoft.com/office/drawing/2014/main" id="{C361C81F-4D6E-3B48-BE4B-7AF2C193A472}"/>
                </a:ext>
              </a:extLst>
            </p:cNvPr>
            <p:cNvCxnSpPr>
              <a:cxnSpLocks/>
              <a:stCxn id="906" idx="6"/>
              <a:endCxn id="907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Connecteur droit 913">
              <a:extLst>
                <a:ext uri="{FF2B5EF4-FFF2-40B4-BE49-F238E27FC236}">
                  <a16:creationId xmlns:a16="http://schemas.microsoft.com/office/drawing/2014/main" id="{F160DBAB-6665-DF48-AC1B-36212B967F46}"/>
                </a:ext>
              </a:extLst>
            </p:cNvPr>
            <p:cNvCxnSpPr>
              <a:cxnSpLocks/>
              <a:stCxn id="907" idx="6"/>
              <a:endCxn id="908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Connecteur droit 914">
              <a:extLst>
                <a:ext uri="{FF2B5EF4-FFF2-40B4-BE49-F238E27FC236}">
                  <a16:creationId xmlns:a16="http://schemas.microsoft.com/office/drawing/2014/main" id="{BB312443-8674-ED4B-BC29-EE1BA2D65580}"/>
                </a:ext>
              </a:extLst>
            </p:cNvPr>
            <p:cNvCxnSpPr>
              <a:cxnSpLocks/>
              <a:stCxn id="908" idx="6"/>
              <a:endCxn id="909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Connecteur droit 915">
              <a:extLst>
                <a:ext uri="{FF2B5EF4-FFF2-40B4-BE49-F238E27FC236}">
                  <a16:creationId xmlns:a16="http://schemas.microsoft.com/office/drawing/2014/main" id="{03B7CF9D-D980-204D-8804-AE2DA31521A3}"/>
                </a:ext>
              </a:extLst>
            </p:cNvPr>
            <p:cNvCxnSpPr>
              <a:cxnSpLocks/>
              <a:stCxn id="910" idx="6"/>
              <a:endCxn id="937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Connecteur droit 916">
              <a:extLst>
                <a:ext uri="{FF2B5EF4-FFF2-40B4-BE49-F238E27FC236}">
                  <a16:creationId xmlns:a16="http://schemas.microsoft.com/office/drawing/2014/main" id="{E56CD149-DB1D-BD49-9887-6FE2FE5B73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Connecteur droit 917">
              <a:extLst>
                <a:ext uri="{FF2B5EF4-FFF2-40B4-BE49-F238E27FC236}">
                  <a16:creationId xmlns:a16="http://schemas.microsoft.com/office/drawing/2014/main" id="{B2904BF1-CB0F-5B47-82BC-36E6CBBA3738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Connecteur droit 918">
              <a:extLst>
                <a:ext uri="{FF2B5EF4-FFF2-40B4-BE49-F238E27FC236}">
                  <a16:creationId xmlns:a16="http://schemas.microsoft.com/office/drawing/2014/main" id="{ECD7BD2B-83F4-B641-BF98-328334CC8C5C}"/>
                </a:ext>
              </a:extLst>
            </p:cNvPr>
            <p:cNvCxnSpPr>
              <a:cxnSpLocks/>
              <a:stCxn id="910" idx="4"/>
              <a:endCxn id="888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Connecteur droit 919">
              <a:extLst>
                <a:ext uri="{FF2B5EF4-FFF2-40B4-BE49-F238E27FC236}">
                  <a16:creationId xmlns:a16="http://schemas.microsoft.com/office/drawing/2014/main" id="{60685DF1-06A7-7A4C-AC02-9C0EE3736E05}"/>
                </a:ext>
              </a:extLst>
            </p:cNvPr>
            <p:cNvCxnSpPr>
              <a:cxnSpLocks/>
              <a:stCxn id="909" idx="4"/>
              <a:endCxn id="887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Connecteur droit 920">
              <a:extLst>
                <a:ext uri="{FF2B5EF4-FFF2-40B4-BE49-F238E27FC236}">
                  <a16:creationId xmlns:a16="http://schemas.microsoft.com/office/drawing/2014/main" id="{617503A6-5ED8-A34C-8047-9284A46D707E}"/>
                </a:ext>
              </a:extLst>
            </p:cNvPr>
            <p:cNvCxnSpPr>
              <a:cxnSpLocks/>
              <a:stCxn id="908" idx="4"/>
              <a:endCxn id="886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Connecteur droit 921">
              <a:extLst>
                <a:ext uri="{FF2B5EF4-FFF2-40B4-BE49-F238E27FC236}">
                  <a16:creationId xmlns:a16="http://schemas.microsoft.com/office/drawing/2014/main" id="{A6218588-7EC6-8B4F-9B23-7C38D4181787}"/>
                </a:ext>
              </a:extLst>
            </p:cNvPr>
            <p:cNvCxnSpPr>
              <a:cxnSpLocks/>
              <a:stCxn id="907" idx="4"/>
              <a:endCxn id="885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Connecteur droit 922">
              <a:extLst>
                <a:ext uri="{FF2B5EF4-FFF2-40B4-BE49-F238E27FC236}">
                  <a16:creationId xmlns:a16="http://schemas.microsoft.com/office/drawing/2014/main" id="{44B6B90D-F359-2C4C-85C5-6FC5539BF0BD}"/>
                </a:ext>
              </a:extLst>
            </p:cNvPr>
            <p:cNvCxnSpPr>
              <a:cxnSpLocks/>
              <a:stCxn id="906" idx="4"/>
              <a:endCxn id="884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Connecteur droit 923">
              <a:extLst>
                <a:ext uri="{FF2B5EF4-FFF2-40B4-BE49-F238E27FC236}">
                  <a16:creationId xmlns:a16="http://schemas.microsoft.com/office/drawing/2014/main" id="{E1BE00C5-C33B-DA46-8F04-3DA04119C060}"/>
                </a:ext>
              </a:extLst>
            </p:cNvPr>
            <p:cNvCxnSpPr>
              <a:cxnSpLocks/>
              <a:stCxn id="905" idx="4"/>
              <a:endCxn id="883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Connecteur droit 924">
              <a:extLst>
                <a:ext uri="{FF2B5EF4-FFF2-40B4-BE49-F238E27FC236}">
                  <a16:creationId xmlns:a16="http://schemas.microsoft.com/office/drawing/2014/main" id="{0FA68AE0-ADE4-B44B-8B09-7798B1859996}"/>
                </a:ext>
              </a:extLst>
            </p:cNvPr>
            <p:cNvCxnSpPr>
              <a:cxnSpLocks/>
              <a:stCxn id="904" idx="4"/>
              <a:endCxn id="882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" name="Ellipse 925">
              <a:extLst>
                <a:ext uri="{FF2B5EF4-FFF2-40B4-BE49-F238E27FC236}">
                  <a16:creationId xmlns:a16="http://schemas.microsoft.com/office/drawing/2014/main" id="{D2F6D3F9-6E2F-C245-84E0-1ED9E27A748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Ellipse 926">
              <a:extLst>
                <a:ext uri="{FF2B5EF4-FFF2-40B4-BE49-F238E27FC236}">
                  <a16:creationId xmlns:a16="http://schemas.microsoft.com/office/drawing/2014/main" id="{FE4D2CC7-02FD-8E4D-9F25-BE76543C0735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Ellipse 927">
              <a:extLst>
                <a:ext uri="{FF2B5EF4-FFF2-40B4-BE49-F238E27FC236}">
                  <a16:creationId xmlns:a16="http://schemas.microsoft.com/office/drawing/2014/main" id="{75CA0169-B352-4F48-8BFC-6CF92583808B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Ellipse 928">
              <a:extLst>
                <a:ext uri="{FF2B5EF4-FFF2-40B4-BE49-F238E27FC236}">
                  <a16:creationId xmlns:a16="http://schemas.microsoft.com/office/drawing/2014/main" id="{8045DCE9-8A79-7440-8AF0-8F0F8044F412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0" name="Connecteur droit 929">
              <a:extLst>
                <a:ext uri="{FF2B5EF4-FFF2-40B4-BE49-F238E27FC236}">
                  <a16:creationId xmlns:a16="http://schemas.microsoft.com/office/drawing/2014/main" id="{C4D68642-9246-A249-BEEB-2EBA6CBB926F}"/>
                </a:ext>
              </a:extLst>
            </p:cNvPr>
            <p:cNvCxnSpPr>
              <a:cxnSpLocks/>
              <a:stCxn id="928" idx="4"/>
              <a:endCxn id="929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Connecteur droit 930">
              <a:extLst>
                <a:ext uri="{FF2B5EF4-FFF2-40B4-BE49-F238E27FC236}">
                  <a16:creationId xmlns:a16="http://schemas.microsoft.com/office/drawing/2014/main" id="{52E31197-0901-DA41-AB8A-48E7E309008C}"/>
                </a:ext>
              </a:extLst>
            </p:cNvPr>
            <p:cNvCxnSpPr>
              <a:cxnSpLocks/>
              <a:stCxn id="927" idx="4"/>
              <a:endCxn id="928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Connecteur droit 931">
              <a:extLst>
                <a:ext uri="{FF2B5EF4-FFF2-40B4-BE49-F238E27FC236}">
                  <a16:creationId xmlns:a16="http://schemas.microsoft.com/office/drawing/2014/main" id="{34234247-23DB-774F-8277-E50AC649F423}"/>
                </a:ext>
              </a:extLst>
            </p:cNvPr>
            <p:cNvCxnSpPr>
              <a:cxnSpLocks/>
              <a:stCxn id="926" idx="4"/>
              <a:endCxn id="927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Connecteur droit 932">
              <a:extLst>
                <a:ext uri="{FF2B5EF4-FFF2-40B4-BE49-F238E27FC236}">
                  <a16:creationId xmlns:a16="http://schemas.microsoft.com/office/drawing/2014/main" id="{2C45FCE6-D750-044A-945F-8EAB66EC0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Connecteur droit 933">
              <a:extLst>
                <a:ext uri="{FF2B5EF4-FFF2-40B4-BE49-F238E27FC236}">
                  <a16:creationId xmlns:a16="http://schemas.microsoft.com/office/drawing/2014/main" id="{21B50E80-1136-4D47-A74F-60D0E076A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5" name="Ellipse 934">
              <a:extLst>
                <a:ext uri="{FF2B5EF4-FFF2-40B4-BE49-F238E27FC236}">
                  <a16:creationId xmlns:a16="http://schemas.microsoft.com/office/drawing/2014/main" id="{E00E1889-3FD6-EA42-A4DC-EE6B7D267DC6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6" name="Connecteur droit 935">
              <a:extLst>
                <a:ext uri="{FF2B5EF4-FFF2-40B4-BE49-F238E27FC236}">
                  <a16:creationId xmlns:a16="http://schemas.microsoft.com/office/drawing/2014/main" id="{3BC0838A-15B7-5F4A-8989-46464DD8872B}"/>
                </a:ext>
              </a:extLst>
            </p:cNvPr>
            <p:cNvCxnSpPr>
              <a:cxnSpLocks/>
              <a:endCxn id="926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7" name="Ellipse 936">
              <a:extLst>
                <a:ext uri="{FF2B5EF4-FFF2-40B4-BE49-F238E27FC236}">
                  <a16:creationId xmlns:a16="http://schemas.microsoft.com/office/drawing/2014/main" id="{EEBE6913-BAA8-164E-9ADD-63BBD4B895CC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8" name="Connecteur droit 937">
              <a:extLst>
                <a:ext uri="{FF2B5EF4-FFF2-40B4-BE49-F238E27FC236}">
                  <a16:creationId xmlns:a16="http://schemas.microsoft.com/office/drawing/2014/main" id="{ECA92006-FB25-EF45-A080-AB8F1607499C}"/>
                </a:ext>
              </a:extLst>
            </p:cNvPr>
            <p:cNvCxnSpPr>
              <a:cxnSpLocks/>
              <a:stCxn id="937" idx="4"/>
              <a:endCxn id="935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Connecteur droit 938">
              <a:extLst>
                <a:ext uri="{FF2B5EF4-FFF2-40B4-BE49-F238E27FC236}">
                  <a16:creationId xmlns:a16="http://schemas.microsoft.com/office/drawing/2014/main" id="{310DC3DF-FC6C-C84B-B6E1-C04E10F42E80}"/>
                </a:ext>
              </a:extLst>
            </p:cNvPr>
            <p:cNvCxnSpPr>
              <a:cxnSpLocks/>
              <a:stCxn id="909" idx="6"/>
              <a:endCxn id="910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Connecteur droit 939">
              <a:extLst>
                <a:ext uri="{FF2B5EF4-FFF2-40B4-BE49-F238E27FC236}">
                  <a16:creationId xmlns:a16="http://schemas.microsoft.com/office/drawing/2014/main" id="{0356437C-F26D-1E4B-8B5B-37B9B768AD5B}"/>
                </a:ext>
              </a:extLst>
            </p:cNvPr>
            <p:cNvCxnSpPr>
              <a:cxnSpLocks/>
              <a:stCxn id="888" idx="6"/>
              <a:endCxn id="935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Connecteur droit 940">
              <a:extLst>
                <a:ext uri="{FF2B5EF4-FFF2-40B4-BE49-F238E27FC236}">
                  <a16:creationId xmlns:a16="http://schemas.microsoft.com/office/drawing/2014/main" id="{C8630ABC-A4C3-A24E-AED6-74D050B051AA}"/>
                </a:ext>
              </a:extLst>
            </p:cNvPr>
            <p:cNvCxnSpPr>
              <a:cxnSpLocks/>
              <a:stCxn id="793" idx="6"/>
              <a:endCxn id="926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Connecteur droit 941">
              <a:extLst>
                <a:ext uri="{FF2B5EF4-FFF2-40B4-BE49-F238E27FC236}">
                  <a16:creationId xmlns:a16="http://schemas.microsoft.com/office/drawing/2014/main" id="{DD105C42-2D0F-DE4B-9E31-4B1DC3D13236}"/>
                </a:ext>
              </a:extLst>
            </p:cNvPr>
            <p:cNvCxnSpPr>
              <a:cxnSpLocks/>
              <a:stCxn id="800" idx="6"/>
              <a:endCxn id="927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Connecteur droit 942">
              <a:extLst>
                <a:ext uri="{FF2B5EF4-FFF2-40B4-BE49-F238E27FC236}">
                  <a16:creationId xmlns:a16="http://schemas.microsoft.com/office/drawing/2014/main" id="{6DF819C3-0844-0544-ACCC-1970E1560AAD}"/>
                </a:ext>
              </a:extLst>
            </p:cNvPr>
            <p:cNvCxnSpPr>
              <a:cxnSpLocks/>
              <a:stCxn id="807" idx="6"/>
              <a:endCxn id="928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Connecteur droit 943">
              <a:extLst>
                <a:ext uri="{FF2B5EF4-FFF2-40B4-BE49-F238E27FC236}">
                  <a16:creationId xmlns:a16="http://schemas.microsoft.com/office/drawing/2014/main" id="{86145AC7-D542-6D47-B395-464E66012D34}"/>
                </a:ext>
              </a:extLst>
            </p:cNvPr>
            <p:cNvCxnSpPr>
              <a:cxnSpLocks/>
              <a:stCxn id="814" idx="6"/>
              <a:endCxn id="929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5" name="Ellipse 944">
              <a:extLst>
                <a:ext uri="{FF2B5EF4-FFF2-40B4-BE49-F238E27FC236}">
                  <a16:creationId xmlns:a16="http://schemas.microsoft.com/office/drawing/2014/main" id="{9FB381ED-0363-164F-BD26-4E789CAA804E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Ellipse 945">
              <a:extLst>
                <a:ext uri="{FF2B5EF4-FFF2-40B4-BE49-F238E27FC236}">
                  <a16:creationId xmlns:a16="http://schemas.microsoft.com/office/drawing/2014/main" id="{74FD9A65-BE8A-F447-A7EF-22633362D7AC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Ellipse 946">
              <a:extLst>
                <a:ext uri="{FF2B5EF4-FFF2-40B4-BE49-F238E27FC236}">
                  <a16:creationId xmlns:a16="http://schemas.microsoft.com/office/drawing/2014/main" id="{B4647CF3-EF5A-A744-9DBC-FA8E1B7D702A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Ellipse 947">
              <a:extLst>
                <a:ext uri="{FF2B5EF4-FFF2-40B4-BE49-F238E27FC236}">
                  <a16:creationId xmlns:a16="http://schemas.microsoft.com/office/drawing/2014/main" id="{3F90137B-348D-0D4D-AB9D-AA6A6973EE60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Ellipse 948">
              <a:extLst>
                <a:ext uri="{FF2B5EF4-FFF2-40B4-BE49-F238E27FC236}">
                  <a16:creationId xmlns:a16="http://schemas.microsoft.com/office/drawing/2014/main" id="{A1C58498-572D-E748-A88E-9626C2F1C5AB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Ellipse 949">
              <a:extLst>
                <a:ext uri="{FF2B5EF4-FFF2-40B4-BE49-F238E27FC236}">
                  <a16:creationId xmlns:a16="http://schemas.microsoft.com/office/drawing/2014/main" id="{FD0CB55E-0778-964A-943E-C91BA3370625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Ellipse 950">
              <a:extLst>
                <a:ext uri="{FF2B5EF4-FFF2-40B4-BE49-F238E27FC236}">
                  <a16:creationId xmlns:a16="http://schemas.microsoft.com/office/drawing/2014/main" id="{4E3C114B-0063-9948-8FD2-9D11680FC4A1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2" name="Connecteur droit 951">
              <a:extLst>
                <a:ext uri="{FF2B5EF4-FFF2-40B4-BE49-F238E27FC236}">
                  <a16:creationId xmlns:a16="http://schemas.microsoft.com/office/drawing/2014/main" id="{E3FEF344-3A42-324A-B982-7F76F1308A68}"/>
                </a:ext>
              </a:extLst>
            </p:cNvPr>
            <p:cNvCxnSpPr>
              <a:cxnSpLocks/>
              <a:stCxn id="945" idx="6"/>
              <a:endCxn id="946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Connecteur droit 952">
              <a:extLst>
                <a:ext uri="{FF2B5EF4-FFF2-40B4-BE49-F238E27FC236}">
                  <a16:creationId xmlns:a16="http://schemas.microsoft.com/office/drawing/2014/main" id="{E045219F-6A41-EE4D-AFB2-0D1CD10C3042}"/>
                </a:ext>
              </a:extLst>
            </p:cNvPr>
            <p:cNvCxnSpPr>
              <a:cxnSpLocks/>
              <a:stCxn id="950" idx="6"/>
              <a:endCxn id="951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Connecteur droit 953">
              <a:extLst>
                <a:ext uri="{FF2B5EF4-FFF2-40B4-BE49-F238E27FC236}">
                  <a16:creationId xmlns:a16="http://schemas.microsoft.com/office/drawing/2014/main" id="{C6BA9AD6-2B1C-874D-AFB4-8EF44E0BBF2D}"/>
                </a:ext>
              </a:extLst>
            </p:cNvPr>
            <p:cNvCxnSpPr>
              <a:cxnSpLocks/>
              <a:stCxn id="949" idx="6"/>
              <a:endCxn id="950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Connecteur droit 954">
              <a:extLst>
                <a:ext uri="{FF2B5EF4-FFF2-40B4-BE49-F238E27FC236}">
                  <a16:creationId xmlns:a16="http://schemas.microsoft.com/office/drawing/2014/main" id="{EC3B80F4-C1E3-0C48-96ED-8B268ECD386E}"/>
                </a:ext>
              </a:extLst>
            </p:cNvPr>
            <p:cNvCxnSpPr>
              <a:cxnSpLocks/>
              <a:stCxn id="948" idx="6"/>
              <a:endCxn id="949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Connecteur droit 955">
              <a:extLst>
                <a:ext uri="{FF2B5EF4-FFF2-40B4-BE49-F238E27FC236}">
                  <a16:creationId xmlns:a16="http://schemas.microsoft.com/office/drawing/2014/main" id="{8F8EA81F-386F-D241-AF78-187F9674DE94}"/>
                </a:ext>
              </a:extLst>
            </p:cNvPr>
            <p:cNvCxnSpPr>
              <a:cxnSpLocks/>
              <a:stCxn id="947" idx="6"/>
              <a:endCxn id="948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Connecteur droit 956">
              <a:extLst>
                <a:ext uri="{FF2B5EF4-FFF2-40B4-BE49-F238E27FC236}">
                  <a16:creationId xmlns:a16="http://schemas.microsoft.com/office/drawing/2014/main" id="{E48B6D2E-3657-AD42-912E-3FAF3CE1A9F6}"/>
                </a:ext>
              </a:extLst>
            </p:cNvPr>
            <p:cNvCxnSpPr>
              <a:cxnSpLocks/>
              <a:stCxn id="946" idx="6"/>
              <a:endCxn id="947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Connecteur droit 957">
              <a:extLst>
                <a:ext uri="{FF2B5EF4-FFF2-40B4-BE49-F238E27FC236}">
                  <a16:creationId xmlns:a16="http://schemas.microsoft.com/office/drawing/2014/main" id="{9733AE3A-5F3F-434F-BF46-4C8FC5FC6973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Connecteur droit 958">
              <a:extLst>
                <a:ext uri="{FF2B5EF4-FFF2-40B4-BE49-F238E27FC236}">
                  <a16:creationId xmlns:a16="http://schemas.microsoft.com/office/drawing/2014/main" id="{76DBD5A3-9F01-A04D-A8D5-EAB0665D9A6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0" name="Ellipse 959">
              <a:extLst>
                <a:ext uri="{FF2B5EF4-FFF2-40B4-BE49-F238E27FC236}">
                  <a16:creationId xmlns:a16="http://schemas.microsoft.com/office/drawing/2014/main" id="{085E2508-8D8B-4A4D-B103-559DB37F5B1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1" name="Connecteur droit 960">
              <a:extLst>
                <a:ext uri="{FF2B5EF4-FFF2-40B4-BE49-F238E27FC236}">
                  <a16:creationId xmlns:a16="http://schemas.microsoft.com/office/drawing/2014/main" id="{9DC36EF5-A5D5-6344-AD3B-1EA812FFFC9D}"/>
                </a:ext>
              </a:extLst>
            </p:cNvPr>
            <p:cNvCxnSpPr>
              <a:cxnSpLocks/>
              <a:stCxn id="951" idx="6"/>
              <a:endCxn id="960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2" name="Ellipse 961">
              <a:extLst>
                <a:ext uri="{FF2B5EF4-FFF2-40B4-BE49-F238E27FC236}">
                  <a16:creationId xmlns:a16="http://schemas.microsoft.com/office/drawing/2014/main" id="{E03C6A65-02EF-F042-81E5-E036BADB0B2E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Ellipse 962">
              <a:extLst>
                <a:ext uri="{FF2B5EF4-FFF2-40B4-BE49-F238E27FC236}">
                  <a16:creationId xmlns:a16="http://schemas.microsoft.com/office/drawing/2014/main" id="{DCD9DDEE-2099-4049-B9D5-4BAB7198A4B0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Ellipse 963">
              <a:extLst>
                <a:ext uri="{FF2B5EF4-FFF2-40B4-BE49-F238E27FC236}">
                  <a16:creationId xmlns:a16="http://schemas.microsoft.com/office/drawing/2014/main" id="{D368CD5C-A4DC-3148-97B2-288DDC281984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Ellipse 964">
              <a:extLst>
                <a:ext uri="{FF2B5EF4-FFF2-40B4-BE49-F238E27FC236}">
                  <a16:creationId xmlns:a16="http://schemas.microsoft.com/office/drawing/2014/main" id="{5C3133A1-9D0C-554B-818C-BE0B28DF859C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Ellipse 965">
              <a:extLst>
                <a:ext uri="{FF2B5EF4-FFF2-40B4-BE49-F238E27FC236}">
                  <a16:creationId xmlns:a16="http://schemas.microsoft.com/office/drawing/2014/main" id="{0619647B-EFDD-B946-B0C9-60C3EF318166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Ellipse 966">
              <a:extLst>
                <a:ext uri="{FF2B5EF4-FFF2-40B4-BE49-F238E27FC236}">
                  <a16:creationId xmlns:a16="http://schemas.microsoft.com/office/drawing/2014/main" id="{C04B989C-4930-6045-A97A-E7F3B155D38B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Ellipse 967">
              <a:extLst>
                <a:ext uri="{FF2B5EF4-FFF2-40B4-BE49-F238E27FC236}">
                  <a16:creationId xmlns:a16="http://schemas.microsoft.com/office/drawing/2014/main" id="{DD819F90-5F51-3F41-91BA-133218F68A9F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9" name="Connecteur droit 968">
              <a:extLst>
                <a:ext uri="{FF2B5EF4-FFF2-40B4-BE49-F238E27FC236}">
                  <a16:creationId xmlns:a16="http://schemas.microsoft.com/office/drawing/2014/main" id="{DE71CF28-0781-784E-B1CF-7DA7DADE5FD8}"/>
                </a:ext>
              </a:extLst>
            </p:cNvPr>
            <p:cNvCxnSpPr>
              <a:cxnSpLocks/>
              <a:stCxn id="962" idx="6"/>
              <a:endCxn id="963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Connecteur droit 969">
              <a:extLst>
                <a:ext uri="{FF2B5EF4-FFF2-40B4-BE49-F238E27FC236}">
                  <a16:creationId xmlns:a16="http://schemas.microsoft.com/office/drawing/2014/main" id="{B10D7B1B-D631-CD47-8D5B-73D5757A2BC4}"/>
                </a:ext>
              </a:extLst>
            </p:cNvPr>
            <p:cNvCxnSpPr>
              <a:cxnSpLocks/>
              <a:stCxn id="967" idx="6"/>
              <a:endCxn id="968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Connecteur droit 970">
              <a:extLst>
                <a:ext uri="{FF2B5EF4-FFF2-40B4-BE49-F238E27FC236}">
                  <a16:creationId xmlns:a16="http://schemas.microsoft.com/office/drawing/2014/main" id="{BE74AB0B-B9E3-054C-B013-4D3DD05F8C2E}"/>
                </a:ext>
              </a:extLst>
            </p:cNvPr>
            <p:cNvCxnSpPr>
              <a:cxnSpLocks/>
              <a:stCxn id="966" idx="6"/>
              <a:endCxn id="967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Connecteur droit 971">
              <a:extLst>
                <a:ext uri="{FF2B5EF4-FFF2-40B4-BE49-F238E27FC236}">
                  <a16:creationId xmlns:a16="http://schemas.microsoft.com/office/drawing/2014/main" id="{835C8CA1-3764-CE4B-8638-CCA20DDA65A5}"/>
                </a:ext>
              </a:extLst>
            </p:cNvPr>
            <p:cNvCxnSpPr>
              <a:cxnSpLocks/>
              <a:stCxn id="965" idx="6"/>
              <a:endCxn id="966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Connecteur droit 972">
              <a:extLst>
                <a:ext uri="{FF2B5EF4-FFF2-40B4-BE49-F238E27FC236}">
                  <a16:creationId xmlns:a16="http://schemas.microsoft.com/office/drawing/2014/main" id="{80EB053C-07BF-8D46-811C-8AC1E4C3668D}"/>
                </a:ext>
              </a:extLst>
            </p:cNvPr>
            <p:cNvCxnSpPr>
              <a:cxnSpLocks/>
              <a:stCxn id="964" idx="6"/>
              <a:endCxn id="965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Connecteur droit 973">
              <a:extLst>
                <a:ext uri="{FF2B5EF4-FFF2-40B4-BE49-F238E27FC236}">
                  <a16:creationId xmlns:a16="http://schemas.microsoft.com/office/drawing/2014/main" id="{C8B7F88B-9760-7346-B32C-B2CDCFE25B5A}"/>
                </a:ext>
              </a:extLst>
            </p:cNvPr>
            <p:cNvCxnSpPr>
              <a:cxnSpLocks/>
              <a:stCxn id="963" idx="6"/>
              <a:endCxn id="964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Connecteur droit 974">
              <a:extLst>
                <a:ext uri="{FF2B5EF4-FFF2-40B4-BE49-F238E27FC236}">
                  <a16:creationId xmlns:a16="http://schemas.microsoft.com/office/drawing/2014/main" id="{39955A33-C9CC-FF46-B340-B8E2560FB13F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Connecteur droit 975">
              <a:extLst>
                <a:ext uri="{FF2B5EF4-FFF2-40B4-BE49-F238E27FC236}">
                  <a16:creationId xmlns:a16="http://schemas.microsoft.com/office/drawing/2014/main" id="{9D7A8E07-09A4-1149-8080-8E6C6687ADD3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7" name="Ellipse 976">
              <a:extLst>
                <a:ext uri="{FF2B5EF4-FFF2-40B4-BE49-F238E27FC236}">
                  <a16:creationId xmlns:a16="http://schemas.microsoft.com/office/drawing/2014/main" id="{8EB2A2E0-CEDC-8C49-9CA1-AB55EE1F1638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8" name="Connecteur droit 977">
              <a:extLst>
                <a:ext uri="{FF2B5EF4-FFF2-40B4-BE49-F238E27FC236}">
                  <a16:creationId xmlns:a16="http://schemas.microsoft.com/office/drawing/2014/main" id="{8874A2F5-373C-0E40-AB92-10EE83A741BB}"/>
                </a:ext>
              </a:extLst>
            </p:cNvPr>
            <p:cNvCxnSpPr>
              <a:cxnSpLocks/>
              <a:stCxn id="968" idx="6"/>
              <a:endCxn id="977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Connecteur droit 978">
              <a:extLst>
                <a:ext uri="{FF2B5EF4-FFF2-40B4-BE49-F238E27FC236}">
                  <a16:creationId xmlns:a16="http://schemas.microsoft.com/office/drawing/2014/main" id="{6EAC0713-00A8-5448-B451-B7EA745483F4}"/>
                </a:ext>
              </a:extLst>
            </p:cNvPr>
            <p:cNvCxnSpPr>
              <a:cxnSpLocks/>
              <a:stCxn id="808" idx="4"/>
              <a:endCxn id="945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Connecteur droit 979">
              <a:extLst>
                <a:ext uri="{FF2B5EF4-FFF2-40B4-BE49-F238E27FC236}">
                  <a16:creationId xmlns:a16="http://schemas.microsoft.com/office/drawing/2014/main" id="{A75D30E3-E64D-AA46-A5C3-9936B58E6977}"/>
                </a:ext>
              </a:extLst>
            </p:cNvPr>
            <p:cNvCxnSpPr>
              <a:cxnSpLocks/>
              <a:stCxn id="809" idx="4"/>
              <a:endCxn id="946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Connecteur droit 980">
              <a:extLst>
                <a:ext uri="{FF2B5EF4-FFF2-40B4-BE49-F238E27FC236}">
                  <a16:creationId xmlns:a16="http://schemas.microsoft.com/office/drawing/2014/main" id="{D036BC70-84CE-F14A-97CD-E849C88379C1}"/>
                </a:ext>
              </a:extLst>
            </p:cNvPr>
            <p:cNvCxnSpPr>
              <a:cxnSpLocks/>
              <a:stCxn id="810" idx="4"/>
              <a:endCxn id="947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Connecteur droit 981">
              <a:extLst>
                <a:ext uri="{FF2B5EF4-FFF2-40B4-BE49-F238E27FC236}">
                  <a16:creationId xmlns:a16="http://schemas.microsoft.com/office/drawing/2014/main" id="{6B2495ED-D660-2B43-B089-952CB6BDBBF6}"/>
                </a:ext>
              </a:extLst>
            </p:cNvPr>
            <p:cNvCxnSpPr>
              <a:cxnSpLocks/>
              <a:stCxn id="811" idx="4"/>
              <a:endCxn id="948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Connecteur droit 982">
              <a:extLst>
                <a:ext uri="{FF2B5EF4-FFF2-40B4-BE49-F238E27FC236}">
                  <a16:creationId xmlns:a16="http://schemas.microsoft.com/office/drawing/2014/main" id="{FCF20244-6ED8-0B4C-BA4E-45A8E2671370}"/>
                </a:ext>
              </a:extLst>
            </p:cNvPr>
            <p:cNvCxnSpPr>
              <a:cxnSpLocks/>
              <a:stCxn id="812" idx="4"/>
              <a:endCxn id="949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Connecteur droit 983">
              <a:extLst>
                <a:ext uri="{FF2B5EF4-FFF2-40B4-BE49-F238E27FC236}">
                  <a16:creationId xmlns:a16="http://schemas.microsoft.com/office/drawing/2014/main" id="{9E0C00A3-F8C7-F341-A084-6AFF9C1392DF}"/>
                </a:ext>
              </a:extLst>
            </p:cNvPr>
            <p:cNvCxnSpPr>
              <a:cxnSpLocks/>
              <a:stCxn id="813" idx="4"/>
              <a:endCxn id="950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Connecteur droit 984">
              <a:extLst>
                <a:ext uri="{FF2B5EF4-FFF2-40B4-BE49-F238E27FC236}">
                  <a16:creationId xmlns:a16="http://schemas.microsoft.com/office/drawing/2014/main" id="{259B2A89-A29E-DC4D-ACA5-46E32AA6ABA1}"/>
                </a:ext>
              </a:extLst>
            </p:cNvPr>
            <p:cNvCxnSpPr>
              <a:cxnSpLocks/>
              <a:stCxn id="814" idx="4"/>
              <a:endCxn id="951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Connecteur droit 985">
              <a:extLst>
                <a:ext uri="{FF2B5EF4-FFF2-40B4-BE49-F238E27FC236}">
                  <a16:creationId xmlns:a16="http://schemas.microsoft.com/office/drawing/2014/main" id="{026B917D-D565-C448-ABBA-329834314BEC}"/>
                </a:ext>
              </a:extLst>
            </p:cNvPr>
            <p:cNvCxnSpPr>
              <a:cxnSpLocks/>
              <a:stCxn id="929" idx="4"/>
              <a:endCxn id="960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Connecteur droit 986">
              <a:extLst>
                <a:ext uri="{FF2B5EF4-FFF2-40B4-BE49-F238E27FC236}">
                  <a16:creationId xmlns:a16="http://schemas.microsoft.com/office/drawing/2014/main" id="{32FBAF64-79D5-B54A-AB91-274A3B91DCB5}"/>
                </a:ext>
              </a:extLst>
            </p:cNvPr>
            <p:cNvCxnSpPr>
              <a:cxnSpLocks/>
              <a:stCxn id="960" idx="4"/>
              <a:endCxn id="977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Connecteur droit 987">
              <a:extLst>
                <a:ext uri="{FF2B5EF4-FFF2-40B4-BE49-F238E27FC236}">
                  <a16:creationId xmlns:a16="http://schemas.microsoft.com/office/drawing/2014/main" id="{75484DC3-7482-1549-97BD-1AC66DECB3D8}"/>
                </a:ext>
              </a:extLst>
            </p:cNvPr>
            <p:cNvCxnSpPr>
              <a:cxnSpLocks/>
              <a:stCxn id="951" idx="4"/>
              <a:endCxn id="968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Connecteur droit 988">
              <a:extLst>
                <a:ext uri="{FF2B5EF4-FFF2-40B4-BE49-F238E27FC236}">
                  <a16:creationId xmlns:a16="http://schemas.microsoft.com/office/drawing/2014/main" id="{640A68BD-E669-5541-9E04-158824755F9F}"/>
                </a:ext>
              </a:extLst>
            </p:cNvPr>
            <p:cNvCxnSpPr>
              <a:cxnSpLocks/>
              <a:stCxn id="950" idx="4"/>
              <a:endCxn id="967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Connecteur droit 989">
              <a:extLst>
                <a:ext uri="{FF2B5EF4-FFF2-40B4-BE49-F238E27FC236}">
                  <a16:creationId xmlns:a16="http://schemas.microsoft.com/office/drawing/2014/main" id="{C14BF6CE-19C7-FB49-A25D-93AC8319D566}"/>
                </a:ext>
              </a:extLst>
            </p:cNvPr>
            <p:cNvCxnSpPr>
              <a:cxnSpLocks/>
              <a:stCxn id="949" idx="4"/>
              <a:endCxn id="966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Connecteur droit 990">
              <a:extLst>
                <a:ext uri="{FF2B5EF4-FFF2-40B4-BE49-F238E27FC236}">
                  <a16:creationId xmlns:a16="http://schemas.microsoft.com/office/drawing/2014/main" id="{A1F5CF4A-A2A0-AD4D-85D7-1B3E81439F48}"/>
                </a:ext>
              </a:extLst>
            </p:cNvPr>
            <p:cNvCxnSpPr>
              <a:cxnSpLocks/>
              <a:stCxn id="948" idx="4"/>
              <a:endCxn id="965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Connecteur droit 991">
              <a:extLst>
                <a:ext uri="{FF2B5EF4-FFF2-40B4-BE49-F238E27FC236}">
                  <a16:creationId xmlns:a16="http://schemas.microsoft.com/office/drawing/2014/main" id="{ABA579BC-90FF-EA42-9F00-2ABE01251D4C}"/>
                </a:ext>
              </a:extLst>
            </p:cNvPr>
            <p:cNvCxnSpPr>
              <a:cxnSpLocks/>
              <a:stCxn id="947" idx="4"/>
              <a:endCxn id="964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Connecteur droit 992">
              <a:extLst>
                <a:ext uri="{FF2B5EF4-FFF2-40B4-BE49-F238E27FC236}">
                  <a16:creationId xmlns:a16="http://schemas.microsoft.com/office/drawing/2014/main" id="{CFD45694-6532-9348-B6E0-726CEA3DDE24}"/>
                </a:ext>
              </a:extLst>
            </p:cNvPr>
            <p:cNvCxnSpPr>
              <a:cxnSpLocks/>
              <a:stCxn id="946" idx="4"/>
              <a:endCxn id="963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Connecteur droit 993">
              <a:extLst>
                <a:ext uri="{FF2B5EF4-FFF2-40B4-BE49-F238E27FC236}">
                  <a16:creationId xmlns:a16="http://schemas.microsoft.com/office/drawing/2014/main" id="{98834AC9-87FD-3240-A5E2-6712522CFEA1}"/>
                </a:ext>
              </a:extLst>
            </p:cNvPr>
            <p:cNvCxnSpPr>
              <a:cxnSpLocks/>
              <a:stCxn id="945" idx="4"/>
              <a:endCxn id="962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5" name="Ellipse 994">
              <a:extLst>
                <a:ext uri="{FF2B5EF4-FFF2-40B4-BE49-F238E27FC236}">
                  <a16:creationId xmlns:a16="http://schemas.microsoft.com/office/drawing/2014/main" id="{890D9634-3054-CC42-8D43-0E4E654439B7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Ellipse 995">
              <a:extLst>
                <a:ext uri="{FF2B5EF4-FFF2-40B4-BE49-F238E27FC236}">
                  <a16:creationId xmlns:a16="http://schemas.microsoft.com/office/drawing/2014/main" id="{76880273-D818-9543-B5A4-56B46A67132E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Ellipse 996">
              <a:extLst>
                <a:ext uri="{FF2B5EF4-FFF2-40B4-BE49-F238E27FC236}">
                  <a16:creationId xmlns:a16="http://schemas.microsoft.com/office/drawing/2014/main" id="{433F9CA7-F920-CB44-BC1C-806E67DF4173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Ellipse 997">
              <a:extLst>
                <a:ext uri="{FF2B5EF4-FFF2-40B4-BE49-F238E27FC236}">
                  <a16:creationId xmlns:a16="http://schemas.microsoft.com/office/drawing/2014/main" id="{D4B357FF-0435-EC4C-996E-0590BEDF4FA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9" name="Connecteur droit 998">
              <a:extLst>
                <a:ext uri="{FF2B5EF4-FFF2-40B4-BE49-F238E27FC236}">
                  <a16:creationId xmlns:a16="http://schemas.microsoft.com/office/drawing/2014/main" id="{15A22EA6-3A91-014E-A2A6-99F358A76F95}"/>
                </a:ext>
              </a:extLst>
            </p:cNvPr>
            <p:cNvCxnSpPr>
              <a:cxnSpLocks/>
              <a:stCxn id="997" idx="4"/>
              <a:endCxn id="998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Connecteur droit 999">
              <a:extLst>
                <a:ext uri="{FF2B5EF4-FFF2-40B4-BE49-F238E27FC236}">
                  <a16:creationId xmlns:a16="http://schemas.microsoft.com/office/drawing/2014/main" id="{40B84762-DD7E-684F-919A-DB1C9EED9EB7}"/>
                </a:ext>
              </a:extLst>
            </p:cNvPr>
            <p:cNvCxnSpPr>
              <a:cxnSpLocks/>
              <a:stCxn id="996" idx="4"/>
              <a:endCxn id="997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Connecteur droit 1000">
              <a:extLst>
                <a:ext uri="{FF2B5EF4-FFF2-40B4-BE49-F238E27FC236}">
                  <a16:creationId xmlns:a16="http://schemas.microsoft.com/office/drawing/2014/main" id="{B2DBA371-4B3E-0342-9669-379F37626911}"/>
                </a:ext>
              </a:extLst>
            </p:cNvPr>
            <p:cNvCxnSpPr>
              <a:cxnSpLocks/>
              <a:stCxn id="995" idx="4"/>
              <a:endCxn id="996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Connecteur droit 1001">
              <a:extLst>
                <a:ext uri="{FF2B5EF4-FFF2-40B4-BE49-F238E27FC236}">
                  <a16:creationId xmlns:a16="http://schemas.microsoft.com/office/drawing/2014/main" id="{51FAFC8B-E8A9-EA44-8E1A-F9B439898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Connecteur droit 1002">
              <a:extLst>
                <a:ext uri="{FF2B5EF4-FFF2-40B4-BE49-F238E27FC236}">
                  <a16:creationId xmlns:a16="http://schemas.microsoft.com/office/drawing/2014/main" id="{D4C57334-1B89-FE48-AFF5-44FAC0A36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" name="Ellipse 1003">
              <a:extLst>
                <a:ext uri="{FF2B5EF4-FFF2-40B4-BE49-F238E27FC236}">
                  <a16:creationId xmlns:a16="http://schemas.microsoft.com/office/drawing/2014/main" id="{E0BC8D50-B93E-1149-B942-4E07C73AFFB1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5" name="Connecteur droit 1004">
              <a:extLst>
                <a:ext uri="{FF2B5EF4-FFF2-40B4-BE49-F238E27FC236}">
                  <a16:creationId xmlns:a16="http://schemas.microsoft.com/office/drawing/2014/main" id="{34EA9BAD-8DA6-2046-A72A-1F9894B8AC61}"/>
                </a:ext>
              </a:extLst>
            </p:cNvPr>
            <p:cNvCxnSpPr>
              <a:cxnSpLocks/>
              <a:endCxn id="995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6" name="Ellipse 1005">
              <a:extLst>
                <a:ext uri="{FF2B5EF4-FFF2-40B4-BE49-F238E27FC236}">
                  <a16:creationId xmlns:a16="http://schemas.microsoft.com/office/drawing/2014/main" id="{E51E57CE-F36C-0D4B-91B3-7CB51263AD15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7" name="Connecteur droit 1006">
              <a:extLst>
                <a:ext uri="{FF2B5EF4-FFF2-40B4-BE49-F238E27FC236}">
                  <a16:creationId xmlns:a16="http://schemas.microsoft.com/office/drawing/2014/main" id="{C6E995A8-4E13-E541-9275-451DFC4E2368}"/>
                </a:ext>
              </a:extLst>
            </p:cNvPr>
            <p:cNvCxnSpPr>
              <a:cxnSpLocks/>
              <a:stCxn id="1006" idx="4"/>
              <a:endCxn id="1004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8" name="Ellipse 1007">
              <a:extLst>
                <a:ext uri="{FF2B5EF4-FFF2-40B4-BE49-F238E27FC236}">
                  <a16:creationId xmlns:a16="http://schemas.microsoft.com/office/drawing/2014/main" id="{5C5946B9-2F4E-3942-9912-EF5E9D9964AE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Ellipse 1008">
              <a:extLst>
                <a:ext uri="{FF2B5EF4-FFF2-40B4-BE49-F238E27FC236}">
                  <a16:creationId xmlns:a16="http://schemas.microsoft.com/office/drawing/2014/main" id="{4CD67A7B-692D-7E44-8EC6-DA8B4C6EFE87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0" name="Connecteur droit 1009">
              <a:extLst>
                <a:ext uri="{FF2B5EF4-FFF2-40B4-BE49-F238E27FC236}">
                  <a16:creationId xmlns:a16="http://schemas.microsoft.com/office/drawing/2014/main" id="{1BF99B70-45F6-DF40-A658-5C24C29DEB07}"/>
                </a:ext>
              </a:extLst>
            </p:cNvPr>
            <p:cNvCxnSpPr>
              <a:cxnSpLocks/>
              <a:stCxn id="998" idx="4"/>
              <a:endCxn id="1008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Connecteur droit 1010">
              <a:extLst>
                <a:ext uri="{FF2B5EF4-FFF2-40B4-BE49-F238E27FC236}">
                  <a16:creationId xmlns:a16="http://schemas.microsoft.com/office/drawing/2014/main" id="{11E4297A-EEB3-5843-A30B-887B1FCD7CF3}"/>
                </a:ext>
              </a:extLst>
            </p:cNvPr>
            <p:cNvCxnSpPr>
              <a:cxnSpLocks/>
              <a:stCxn id="1008" idx="4"/>
              <a:endCxn id="1009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Connecteur droit 1011">
              <a:extLst>
                <a:ext uri="{FF2B5EF4-FFF2-40B4-BE49-F238E27FC236}">
                  <a16:creationId xmlns:a16="http://schemas.microsoft.com/office/drawing/2014/main" id="{1711AAD2-19E0-3F4A-9AE2-4A0179857962}"/>
                </a:ext>
              </a:extLst>
            </p:cNvPr>
            <p:cNvCxnSpPr>
              <a:cxnSpLocks/>
              <a:stCxn id="937" idx="6"/>
              <a:endCxn id="1006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" name="Ellipse 1012">
              <a:extLst>
                <a:ext uri="{FF2B5EF4-FFF2-40B4-BE49-F238E27FC236}">
                  <a16:creationId xmlns:a16="http://schemas.microsoft.com/office/drawing/2014/main" id="{1873219B-1543-ED4F-93B5-AE51605E9BD9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Ellipse 1013">
              <a:extLst>
                <a:ext uri="{FF2B5EF4-FFF2-40B4-BE49-F238E27FC236}">
                  <a16:creationId xmlns:a16="http://schemas.microsoft.com/office/drawing/2014/main" id="{E6D4464D-4F56-3342-B6C4-90DBF9A27FBB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Ellipse 1014">
              <a:extLst>
                <a:ext uri="{FF2B5EF4-FFF2-40B4-BE49-F238E27FC236}">
                  <a16:creationId xmlns:a16="http://schemas.microsoft.com/office/drawing/2014/main" id="{36572C04-9DE5-7D49-9573-88EDF76F3D12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Ellipse 1015">
              <a:extLst>
                <a:ext uri="{FF2B5EF4-FFF2-40B4-BE49-F238E27FC236}">
                  <a16:creationId xmlns:a16="http://schemas.microsoft.com/office/drawing/2014/main" id="{3A3CB840-4860-0E4B-8CC7-4FCA6606EB11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7" name="Connecteur droit 1016">
              <a:extLst>
                <a:ext uri="{FF2B5EF4-FFF2-40B4-BE49-F238E27FC236}">
                  <a16:creationId xmlns:a16="http://schemas.microsoft.com/office/drawing/2014/main" id="{438BE13B-656B-1845-8CE9-0010C1EE4F5A}"/>
                </a:ext>
              </a:extLst>
            </p:cNvPr>
            <p:cNvCxnSpPr>
              <a:cxnSpLocks/>
              <a:stCxn id="1015" idx="4"/>
              <a:endCxn id="1016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Connecteur droit 1017">
              <a:extLst>
                <a:ext uri="{FF2B5EF4-FFF2-40B4-BE49-F238E27FC236}">
                  <a16:creationId xmlns:a16="http://schemas.microsoft.com/office/drawing/2014/main" id="{49E398DD-22DD-0E42-B5A5-8216DD3C3D61}"/>
                </a:ext>
              </a:extLst>
            </p:cNvPr>
            <p:cNvCxnSpPr>
              <a:cxnSpLocks/>
              <a:stCxn id="1014" idx="4"/>
              <a:endCxn id="1015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Connecteur droit 1018">
              <a:extLst>
                <a:ext uri="{FF2B5EF4-FFF2-40B4-BE49-F238E27FC236}">
                  <a16:creationId xmlns:a16="http://schemas.microsoft.com/office/drawing/2014/main" id="{D972D29F-A692-F646-B205-12772D9EEB1F}"/>
                </a:ext>
              </a:extLst>
            </p:cNvPr>
            <p:cNvCxnSpPr>
              <a:cxnSpLocks/>
              <a:stCxn id="1013" idx="4"/>
              <a:endCxn id="1014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Connecteur droit 1019">
              <a:extLst>
                <a:ext uri="{FF2B5EF4-FFF2-40B4-BE49-F238E27FC236}">
                  <a16:creationId xmlns:a16="http://schemas.microsoft.com/office/drawing/2014/main" id="{A9C77A1A-67AF-4943-8D7D-16FF747D0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Connecteur droit 1020">
              <a:extLst>
                <a:ext uri="{FF2B5EF4-FFF2-40B4-BE49-F238E27FC236}">
                  <a16:creationId xmlns:a16="http://schemas.microsoft.com/office/drawing/2014/main" id="{13CA8CA5-1FC7-9F42-A3DB-0AC6C2D4A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2" name="Ellipse 1021">
              <a:extLst>
                <a:ext uri="{FF2B5EF4-FFF2-40B4-BE49-F238E27FC236}">
                  <a16:creationId xmlns:a16="http://schemas.microsoft.com/office/drawing/2014/main" id="{C9FF640D-00F5-734A-97A0-2112BDC9BB95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3" name="Connecteur droit 1022">
              <a:extLst>
                <a:ext uri="{FF2B5EF4-FFF2-40B4-BE49-F238E27FC236}">
                  <a16:creationId xmlns:a16="http://schemas.microsoft.com/office/drawing/2014/main" id="{A897612A-327B-2E41-8EC2-44861B3B44EF}"/>
                </a:ext>
              </a:extLst>
            </p:cNvPr>
            <p:cNvCxnSpPr>
              <a:cxnSpLocks/>
              <a:endCxn id="1013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Ellipse 1023">
              <a:extLst>
                <a:ext uri="{FF2B5EF4-FFF2-40B4-BE49-F238E27FC236}">
                  <a16:creationId xmlns:a16="http://schemas.microsoft.com/office/drawing/2014/main" id="{218B68B6-3057-E641-91CB-D8E7D360C5FC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5" name="Connecteur droit 1024">
              <a:extLst>
                <a:ext uri="{FF2B5EF4-FFF2-40B4-BE49-F238E27FC236}">
                  <a16:creationId xmlns:a16="http://schemas.microsoft.com/office/drawing/2014/main" id="{590D3E07-9303-704C-8EFF-AD7E7B6AE277}"/>
                </a:ext>
              </a:extLst>
            </p:cNvPr>
            <p:cNvCxnSpPr>
              <a:cxnSpLocks/>
              <a:stCxn id="1024" idx="4"/>
              <a:endCxn id="1022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Ellipse 1025">
              <a:extLst>
                <a:ext uri="{FF2B5EF4-FFF2-40B4-BE49-F238E27FC236}">
                  <a16:creationId xmlns:a16="http://schemas.microsoft.com/office/drawing/2014/main" id="{DC8894F0-7584-7B4E-9E92-B276A3C27488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Ellipse 1026">
              <a:extLst>
                <a:ext uri="{FF2B5EF4-FFF2-40B4-BE49-F238E27FC236}">
                  <a16:creationId xmlns:a16="http://schemas.microsoft.com/office/drawing/2014/main" id="{12CF1711-83EB-9545-A64B-4F6B9F31D860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8" name="Connecteur droit 1027">
              <a:extLst>
                <a:ext uri="{FF2B5EF4-FFF2-40B4-BE49-F238E27FC236}">
                  <a16:creationId xmlns:a16="http://schemas.microsoft.com/office/drawing/2014/main" id="{5A9CF5E7-2FAB-7C42-A5B5-B3267D41427E}"/>
                </a:ext>
              </a:extLst>
            </p:cNvPr>
            <p:cNvCxnSpPr>
              <a:cxnSpLocks/>
              <a:stCxn id="1016" idx="4"/>
              <a:endCxn id="1026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Connecteur droit 1028">
              <a:extLst>
                <a:ext uri="{FF2B5EF4-FFF2-40B4-BE49-F238E27FC236}">
                  <a16:creationId xmlns:a16="http://schemas.microsoft.com/office/drawing/2014/main" id="{E6AFAE20-F16D-4D4E-8240-077A673140C6}"/>
                </a:ext>
              </a:extLst>
            </p:cNvPr>
            <p:cNvCxnSpPr>
              <a:cxnSpLocks/>
              <a:stCxn id="1026" idx="4"/>
              <a:endCxn id="1027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Connecteur droit 1029">
              <a:extLst>
                <a:ext uri="{FF2B5EF4-FFF2-40B4-BE49-F238E27FC236}">
                  <a16:creationId xmlns:a16="http://schemas.microsoft.com/office/drawing/2014/main" id="{DE2CC390-FD45-3248-B8A8-BF960AECF3E9}"/>
                </a:ext>
              </a:extLst>
            </p:cNvPr>
            <p:cNvCxnSpPr>
              <a:cxnSpLocks/>
              <a:stCxn id="1006" idx="6"/>
              <a:endCxn id="1024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Connecteur droit 1030">
              <a:extLst>
                <a:ext uri="{FF2B5EF4-FFF2-40B4-BE49-F238E27FC236}">
                  <a16:creationId xmlns:a16="http://schemas.microsoft.com/office/drawing/2014/main" id="{606CC58A-FB3F-1C49-9A7E-B1792ECF6EB0}"/>
                </a:ext>
              </a:extLst>
            </p:cNvPr>
            <p:cNvCxnSpPr>
              <a:cxnSpLocks/>
              <a:stCxn id="935" idx="6"/>
              <a:endCxn id="1004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Connecteur droit 1031">
              <a:extLst>
                <a:ext uri="{FF2B5EF4-FFF2-40B4-BE49-F238E27FC236}">
                  <a16:creationId xmlns:a16="http://schemas.microsoft.com/office/drawing/2014/main" id="{DD2C4C5E-D86F-494D-AB50-3B404FF7B27A}"/>
                </a:ext>
              </a:extLst>
            </p:cNvPr>
            <p:cNvCxnSpPr>
              <a:cxnSpLocks/>
              <a:stCxn id="1004" idx="6"/>
              <a:endCxn id="1022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Connecteur droit 1032">
              <a:extLst>
                <a:ext uri="{FF2B5EF4-FFF2-40B4-BE49-F238E27FC236}">
                  <a16:creationId xmlns:a16="http://schemas.microsoft.com/office/drawing/2014/main" id="{E83E9F97-237F-9949-AEDB-4F9D436B05C6}"/>
                </a:ext>
              </a:extLst>
            </p:cNvPr>
            <p:cNvCxnSpPr>
              <a:cxnSpLocks/>
              <a:stCxn id="995" idx="6"/>
              <a:endCxn id="1013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Connecteur droit 1033">
              <a:extLst>
                <a:ext uri="{FF2B5EF4-FFF2-40B4-BE49-F238E27FC236}">
                  <a16:creationId xmlns:a16="http://schemas.microsoft.com/office/drawing/2014/main" id="{BF5EB126-29C3-624E-9E61-113875703166}"/>
                </a:ext>
              </a:extLst>
            </p:cNvPr>
            <p:cNvCxnSpPr>
              <a:cxnSpLocks/>
              <a:stCxn id="926" idx="6"/>
              <a:endCxn id="995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Connecteur droit 1034">
              <a:extLst>
                <a:ext uri="{FF2B5EF4-FFF2-40B4-BE49-F238E27FC236}">
                  <a16:creationId xmlns:a16="http://schemas.microsoft.com/office/drawing/2014/main" id="{DAE38FDB-5855-6E48-9EA5-22B5E4899231}"/>
                </a:ext>
              </a:extLst>
            </p:cNvPr>
            <p:cNvCxnSpPr>
              <a:cxnSpLocks/>
              <a:stCxn id="927" idx="6"/>
              <a:endCxn id="996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Connecteur droit 1035">
              <a:extLst>
                <a:ext uri="{FF2B5EF4-FFF2-40B4-BE49-F238E27FC236}">
                  <a16:creationId xmlns:a16="http://schemas.microsoft.com/office/drawing/2014/main" id="{49B10BDC-823E-9D4F-8FF9-03DDCFFC24CB}"/>
                </a:ext>
              </a:extLst>
            </p:cNvPr>
            <p:cNvCxnSpPr>
              <a:cxnSpLocks/>
              <a:stCxn id="996" idx="6"/>
              <a:endCxn id="1014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Connecteur droit 1036">
              <a:extLst>
                <a:ext uri="{FF2B5EF4-FFF2-40B4-BE49-F238E27FC236}">
                  <a16:creationId xmlns:a16="http://schemas.microsoft.com/office/drawing/2014/main" id="{491F4763-892D-AA47-A1FE-6A104C0CC0B8}"/>
                </a:ext>
              </a:extLst>
            </p:cNvPr>
            <p:cNvCxnSpPr>
              <a:cxnSpLocks/>
              <a:stCxn id="997" idx="6"/>
              <a:endCxn id="1015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Connecteur droit 1037">
              <a:extLst>
                <a:ext uri="{FF2B5EF4-FFF2-40B4-BE49-F238E27FC236}">
                  <a16:creationId xmlns:a16="http://schemas.microsoft.com/office/drawing/2014/main" id="{29F4197E-0225-4C4A-B8CE-40009B5B08A2}"/>
                </a:ext>
              </a:extLst>
            </p:cNvPr>
            <p:cNvCxnSpPr>
              <a:cxnSpLocks/>
              <a:stCxn id="928" idx="6"/>
              <a:endCxn id="997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Connecteur droit 1038">
              <a:extLst>
                <a:ext uri="{FF2B5EF4-FFF2-40B4-BE49-F238E27FC236}">
                  <a16:creationId xmlns:a16="http://schemas.microsoft.com/office/drawing/2014/main" id="{76DC65ED-D816-0646-AAE7-BB698AE41FA5}"/>
                </a:ext>
              </a:extLst>
            </p:cNvPr>
            <p:cNvCxnSpPr>
              <a:cxnSpLocks/>
              <a:stCxn id="998" idx="6"/>
              <a:endCxn id="1016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cteur droit 1039">
              <a:extLst>
                <a:ext uri="{FF2B5EF4-FFF2-40B4-BE49-F238E27FC236}">
                  <a16:creationId xmlns:a16="http://schemas.microsoft.com/office/drawing/2014/main" id="{7A2773D4-3962-D74C-994A-28A33FC606C4}"/>
                </a:ext>
              </a:extLst>
            </p:cNvPr>
            <p:cNvCxnSpPr>
              <a:cxnSpLocks/>
              <a:stCxn id="929" idx="6"/>
              <a:endCxn id="998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Connecteur droit 1040">
              <a:extLst>
                <a:ext uri="{FF2B5EF4-FFF2-40B4-BE49-F238E27FC236}">
                  <a16:creationId xmlns:a16="http://schemas.microsoft.com/office/drawing/2014/main" id="{26A3C4C6-68DA-4045-AF03-5E2D4F14FC0D}"/>
                </a:ext>
              </a:extLst>
            </p:cNvPr>
            <p:cNvCxnSpPr>
              <a:cxnSpLocks/>
              <a:stCxn id="960" idx="6"/>
              <a:endCxn id="1008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Connecteur droit 1041">
              <a:extLst>
                <a:ext uri="{FF2B5EF4-FFF2-40B4-BE49-F238E27FC236}">
                  <a16:creationId xmlns:a16="http://schemas.microsoft.com/office/drawing/2014/main" id="{76EF3521-ED06-4840-B384-0398EE580945}"/>
                </a:ext>
              </a:extLst>
            </p:cNvPr>
            <p:cNvCxnSpPr>
              <a:cxnSpLocks/>
              <a:stCxn id="1008" idx="6"/>
              <a:endCxn id="1026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Connecteur droit 1042">
              <a:extLst>
                <a:ext uri="{FF2B5EF4-FFF2-40B4-BE49-F238E27FC236}">
                  <a16:creationId xmlns:a16="http://schemas.microsoft.com/office/drawing/2014/main" id="{EFC3BFB8-3FD7-FB4B-B433-19EA61708064}"/>
                </a:ext>
              </a:extLst>
            </p:cNvPr>
            <p:cNvCxnSpPr>
              <a:cxnSpLocks/>
              <a:stCxn id="1009" idx="6"/>
              <a:endCxn id="1027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Connecteur droit 1043">
              <a:extLst>
                <a:ext uri="{FF2B5EF4-FFF2-40B4-BE49-F238E27FC236}">
                  <a16:creationId xmlns:a16="http://schemas.microsoft.com/office/drawing/2014/main" id="{909EE3F8-BDA0-3140-9737-6303F2497EB1}"/>
                </a:ext>
              </a:extLst>
            </p:cNvPr>
            <p:cNvCxnSpPr>
              <a:cxnSpLocks/>
              <a:stCxn id="977" idx="6"/>
              <a:endCxn id="1009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Ellipse 1044">
              <a:extLst>
                <a:ext uri="{FF2B5EF4-FFF2-40B4-BE49-F238E27FC236}">
                  <a16:creationId xmlns:a16="http://schemas.microsoft.com/office/drawing/2014/main" id="{B0D0CBFA-81DA-4347-8CEC-D16E2023F0EF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Ellipse 1045">
              <a:extLst>
                <a:ext uri="{FF2B5EF4-FFF2-40B4-BE49-F238E27FC236}">
                  <a16:creationId xmlns:a16="http://schemas.microsoft.com/office/drawing/2014/main" id="{C935100B-1D19-C349-A141-BEFBE34BADDF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Ellipse 1046">
              <a:extLst>
                <a:ext uri="{FF2B5EF4-FFF2-40B4-BE49-F238E27FC236}">
                  <a16:creationId xmlns:a16="http://schemas.microsoft.com/office/drawing/2014/main" id="{997FDC71-4237-5B43-90BD-B0BCC1C4DB02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Ellipse 1047">
              <a:extLst>
                <a:ext uri="{FF2B5EF4-FFF2-40B4-BE49-F238E27FC236}">
                  <a16:creationId xmlns:a16="http://schemas.microsoft.com/office/drawing/2014/main" id="{BFE58F59-8475-064D-9606-C71E0C192C55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Ellipse 1048">
              <a:extLst>
                <a:ext uri="{FF2B5EF4-FFF2-40B4-BE49-F238E27FC236}">
                  <a16:creationId xmlns:a16="http://schemas.microsoft.com/office/drawing/2014/main" id="{FD8B8948-D2F9-164A-949D-71DE97D95514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Ellipse 1049">
              <a:extLst>
                <a:ext uri="{FF2B5EF4-FFF2-40B4-BE49-F238E27FC236}">
                  <a16:creationId xmlns:a16="http://schemas.microsoft.com/office/drawing/2014/main" id="{D148DF68-9287-0543-9B64-36F955017D0B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Ellipse 1050">
              <a:extLst>
                <a:ext uri="{FF2B5EF4-FFF2-40B4-BE49-F238E27FC236}">
                  <a16:creationId xmlns:a16="http://schemas.microsoft.com/office/drawing/2014/main" id="{ED12542F-1F8C-2644-A94D-2DF994BB3196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2" name="Connecteur droit 1051">
              <a:extLst>
                <a:ext uri="{FF2B5EF4-FFF2-40B4-BE49-F238E27FC236}">
                  <a16:creationId xmlns:a16="http://schemas.microsoft.com/office/drawing/2014/main" id="{02C29DAF-A841-CB44-BBE9-5ACBC2CE339C}"/>
                </a:ext>
              </a:extLst>
            </p:cNvPr>
            <p:cNvCxnSpPr>
              <a:cxnSpLocks/>
              <a:stCxn id="1045" idx="6"/>
              <a:endCxn id="1046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necteur droit 1052">
              <a:extLst>
                <a:ext uri="{FF2B5EF4-FFF2-40B4-BE49-F238E27FC236}">
                  <a16:creationId xmlns:a16="http://schemas.microsoft.com/office/drawing/2014/main" id="{C55AAC35-1288-9843-BA14-E95900065FCC}"/>
                </a:ext>
              </a:extLst>
            </p:cNvPr>
            <p:cNvCxnSpPr>
              <a:cxnSpLocks/>
              <a:stCxn id="1050" idx="6"/>
              <a:endCxn id="1051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Connecteur droit 1053">
              <a:extLst>
                <a:ext uri="{FF2B5EF4-FFF2-40B4-BE49-F238E27FC236}">
                  <a16:creationId xmlns:a16="http://schemas.microsoft.com/office/drawing/2014/main" id="{FAB1E375-4F64-DD48-BEA1-118F9EB1446A}"/>
                </a:ext>
              </a:extLst>
            </p:cNvPr>
            <p:cNvCxnSpPr>
              <a:cxnSpLocks/>
              <a:stCxn id="1049" idx="6"/>
              <a:endCxn id="1050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Connecteur droit 1054">
              <a:extLst>
                <a:ext uri="{FF2B5EF4-FFF2-40B4-BE49-F238E27FC236}">
                  <a16:creationId xmlns:a16="http://schemas.microsoft.com/office/drawing/2014/main" id="{FBE52D6F-3A1F-434D-8F99-118524F0EF41}"/>
                </a:ext>
              </a:extLst>
            </p:cNvPr>
            <p:cNvCxnSpPr>
              <a:cxnSpLocks/>
              <a:stCxn id="1048" idx="6"/>
              <a:endCxn id="1049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Connecteur droit 1055">
              <a:extLst>
                <a:ext uri="{FF2B5EF4-FFF2-40B4-BE49-F238E27FC236}">
                  <a16:creationId xmlns:a16="http://schemas.microsoft.com/office/drawing/2014/main" id="{C5BAD3E1-8DEB-A54E-BE2D-7C1AC5712341}"/>
                </a:ext>
              </a:extLst>
            </p:cNvPr>
            <p:cNvCxnSpPr>
              <a:cxnSpLocks/>
              <a:stCxn id="1047" idx="6"/>
              <a:endCxn id="1048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eur droit 1056">
              <a:extLst>
                <a:ext uri="{FF2B5EF4-FFF2-40B4-BE49-F238E27FC236}">
                  <a16:creationId xmlns:a16="http://schemas.microsoft.com/office/drawing/2014/main" id="{36E4EC74-1611-EE47-A1E6-1FA806A9EB79}"/>
                </a:ext>
              </a:extLst>
            </p:cNvPr>
            <p:cNvCxnSpPr>
              <a:cxnSpLocks/>
              <a:stCxn id="1046" idx="6"/>
              <a:endCxn id="1047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Connecteur droit 1057">
              <a:extLst>
                <a:ext uri="{FF2B5EF4-FFF2-40B4-BE49-F238E27FC236}">
                  <a16:creationId xmlns:a16="http://schemas.microsoft.com/office/drawing/2014/main" id="{B0C9C7A5-B9A8-3F44-9120-F7DB82E547FC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Connecteur droit 1058">
              <a:extLst>
                <a:ext uri="{FF2B5EF4-FFF2-40B4-BE49-F238E27FC236}">
                  <a16:creationId xmlns:a16="http://schemas.microsoft.com/office/drawing/2014/main" id="{33F40358-E2DC-EC4D-8CF0-02301578D1AE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Ellipse 1059">
              <a:extLst>
                <a:ext uri="{FF2B5EF4-FFF2-40B4-BE49-F238E27FC236}">
                  <a16:creationId xmlns:a16="http://schemas.microsoft.com/office/drawing/2014/main" id="{5D9D055D-A895-9A42-8678-AABAA712B5ED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1" name="Connecteur droit 1060">
              <a:extLst>
                <a:ext uri="{FF2B5EF4-FFF2-40B4-BE49-F238E27FC236}">
                  <a16:creationId xmlns:a16="http://schemas.microsoft.com/office/drawing/2014/main" id="{25258F33-7CBA-7C4A-8D78-8BE8505BA779}"/>
                </a:ext>
              </a:extLst>
            </p:cNvPr>
            <p:cNvCxnSpPr>
              <a:cxnSpLocks/>
              <a:stCxn id="1051" idx="6"/>
              <a:endCxn id="1060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Ellipse 1061">
              <a:extLst>
                <a:ext uri="{FF2B5EF4-FFF2-40B4-BE49-F238E27FC236}">
                  <a16:creationId xmlns:a16="http://schemas.microsoft.com/office/drawing/2014/main" id="{3BED606C-B7B7-7E4E-9C9D-BA964F74C46C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Ellipse 1062">
              <a:extLst>
                <a:ext uri="{FF2B5EF4-FFF2-40B4-BE49-F238E27FC236}">
                  <a16:creationId xmlns:a16="http://schemas.microsoft.com/office/drawing/2014/main" id="{F9E50653-373B-4D43-8C38-5EE83921660C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4" name="Connecteur droit 1063">
              <a:extLst>
                <a:ext uri="{FF2B5EF4-FFF2-40B4-BE49-F238E27FC236}">
                  <a16:creationId xmlns:a16="http://schemas.microsoft.com/office/drawing/2014/main" id="{DAE02B73-7A29-BE49-95F6-A9CA029B36DC}"/>
                </a:ext>
              </a:extLst>
            </p:cNvPr>
            <p:cNvCxnSpPr>
              <a:cxnSpLocks/>
              <a:stCxn id="1062" idx="6"/>
              <a:endCxn id="1063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Connecteur droit 1064">
              <a:extLst>
                <a:ext uri="{FF2B5EF4-FFF2-40B4-BE49-F238E27FC236}">
                  <a16:creationId xmlns:a16="http://schemas.microsoft.com/office/drawing/2014/main" id="{AD8EE5A3-5A1E-7144-8891-9CCF932012F3}"/>
                </a:ext>
              </a:extLst>
            </p:cNvPr>
            <p:cNvCxnSpPr>
              <a:cxnSpLocks/>
              <a:stCxn id="1060" idx="6"/>
              <a:endCxn id="1062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Connecteur droit 1065">
              <a:extLst>
                <a:ext uri="{FF2B5EF4-FFF2-40B4-BE49-F238E27FC236}">
                  <a16:creationId xmlns:a16="http://schemas.microsoft.com/office/drawing/2014/main" id="{FE3BEB31-E8B2-F247-B0D4-68A17514A55D}"/>
                </a:ext>
              </a:extLst>
            </p:cNvPr>
            <p:cNvCxnSpPr>
              <a:cxnSpLocks/>
              <a:stCxn id="962" idx="4"/>
              <a:endCxn id="1045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7" name="Ellipse 1066">
              <a:extLst>
                <a:ext uri="{FF2B5EF4-FFF2-40B4-BE49-F238E27FC236}">
                  <a16:creationId xmlns:a16="http://schemas.microsoft.com/office/drawing/2014/main" id="{D00D313B-FA52-4C46-AB18-8B054F4E388C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Ellipse 1067">
              <a:extLst>
                <a:ext uri="{FF2B5EF4-FFF2-40B4-BE49-F238E27FC236}">
                  <a16:creationId xmlns:a16="http://schemas.microsoft.com/office/drawing/2014/main" id="{08E68D41-6380-F149-8745-D0CF5673AF5C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Ellipse 1068">
              <a:extLst>
                <a:ext uri="{FF2B5EF4-FFF2-40B4-BE49-F238E27FC236}">
                  <a16:creationId xmlns:a16="http://schemas.microsoft.com/office/drawing/2014/main" id="{77972E44-DDAC-2B4E-BC84-A9ADF61F14BC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Ellipse 1069">
              <a:extLst>
                <a:ext uri="{FF2B5EF4-FFF2-40B4-BE49-F238E27FC236}">
                  <a16:creationId xmlns:a16="http://schemas.microsoft.com/office/drawing/2014/main" id="{45D32BB5-A9E1-3148-BBAC-E7D7BC33AAC2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Ellipse 1070">
              <a:extLst>
                <a:ext uri="{FF2B5EF4-FFF2-40B4-BE49-F238E27FC236}">
                  <a16:creationId xmlns:a16="http://schemas.microsoft.com/office/drawing/2014/main" id="{E846B62C-DA76-784E-B08A-97B89EB003EF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Ellipse 1071">
              <a:extLst>
                <a:ext uri="{FF2B5EF4-FFF2-40B4-BE49-F238E27FC236}">
                  <a16:creationId xmlns:a16="http://schemas.microsoft.com/office/drawing/2014/main" id="{4158B446-5292-B44D-961F-F7C764B1966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Ellipse 1072">
              <a:extLst>
                <a:ext uri="{FF2B5EF4-FFF2-40B4-BE49-F238E27FC236}">
                  <a16:creationId xmlns:a16="http://schemas.microsoft.com/office/drawing/2014/main" id="{615D36E6-F1D4-3647-8FC8-8796B14F4E55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4" name="Connecteur droit 1073">
              <a:extLst>
                <a:ext uri="{FF2B5EF4-FFF2-40B4-BE49-F238E27FC236}">
                  <a16:creationId xmlns:a16="http://schemas.microsoft.com/office/drawing/2014/main" id="{641282BA-A7E3-E44B-9067-4DA263E9E917}"/>
                </a:ext>
              </a:extLst>
            </p:cNvPr>
            <p:cNvCxnSpPr>
              <a:cxnSpLocks/>
              <a:stCxn id="1067" idx="6"/>
              <a:endCxn id="1068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Connecteur droit 1074">
              <a:extLst>
                <a:ext uri="{FF2B5EF4-FFF2-40B4-BE49-F238E27FC236}">
                  <a16:creationId xmlns:a16="http://schemas.microsoft.com/office/drawing/2014/main" id="{D7DA84D4-3F89-C44C-B5B3-A62ED75B6105}"/>
                </a:ext>
              </a:extLst>
            </p:cNvPr>
            <p:cNvCxnSpPr>
              <a:cxnSpLocks/>
              <a:stCxn id="1072" idx="6"/>
              <a:endCxn id="1073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Connecteur droit 1075">
              <a:extLst>
                <a:ext uri="{FF2B5EF4-FFF2-40B4-BE49-F238E27FC236}">
                  <a16:creationId xmlns:a16="http://schemas.microsoft.com/office/drawing/2014/main" id="{2AD5A56A-A99E-DF43-A81B-6D08E07A9690}"/>
                </a:ext>
              </a:extLst>
            </p:cNvPr>
            <p:cNvCxnSpPr>
              <a:cxnSpLocks/>
              <a:stCxn id="1071" idx="6"/>
              <a:endCxn id="1072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Connecteur droit 1076">
              <a:extLst>
                <a:ext uri="{FF2B5EF4-FFF2-40B4-BE49-F238E27FC236}">
                  <a16:creationId xmlns:a16="http://schemas.microsoft.com/office/drawing/2014/main" id="{AA975BF1-B7F8-A24F-8141-D61A00EF261F}"/>
                </a:ext>
              </a:extLst>
            </p:cNvPr>
            <p:cNvCxnSpPr>
              <a:cxnSpLocks/>
              <a:stCxn id="1070" idx="6"/>
              <a:endCxn id="1071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Connecteur droit 1077">
              <a:extLst>
                <a:ext uri="{FF2B5EF4-FFF2-40B4-BE49-F238E27FC236}">
                  <a16:creationId xmlns:a16="http://schemas.microsoft.com/office/drawing/2014/main" id="{A384EF59-F1D6-8644-A8B7-111EBAFE83AC}"/>
                </a:ext>
              </a:extLst>
            </p:cNvPr>
            <p:cNvCxnSpPr>
              <a:cxnSpLocks/>
              <a:stCxn id="1069" idx="6"/>
              <a:endCxn id="1070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Connecteur droit 1078">
              <a:extLst>
                <a:ext uri="{FF2B5EF4-FFF2-40B4-BE49-F238E27FC236}">
                  <a16:creationId xmlns:a16="http://schemas.microsoft.com/office/drawing/2014/main" id="{C9DD7CE3-8A11-5E47-9B74-38F101DFA3FC}"/>
                </a:ext>
              </a:extLst>
            </p:cNvPr>
            <p:cNvCxnSpPr>
              <a:cxnSpLocks/>
              <a:stCxn id="1068" idx="6"/>
              <a:endCxn id="1069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Connecteur droit 1079">
              <a:extLst>
                <a:ext uri="{FF2B5EF4-FFF2-40B4-BE49-F238E27FC236}">
                  <a16:creationId xmlns:a16="http://schemas.microsoft.com/office/drawing/2014/main" id="{463E75A4-E310-7746-B6A5-2A7D0138F2D3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Connecteur droit 1080">
              <a:extLst>
                <a:ext uri="{FF2B5EF4-FFF2-40B4-BE49-F238E27FC236}">
                  <a16:creationId xmlns:a16="http://schemas.microsoft.com/office/drawing/2014/main" id="{F41D36A5-A159-484D-9EF6-BCA1388D02F0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" name="Ellipse 1081">
              <a:extLst>
                <a:ext uri="{FF2B5EF4-FFF2-40B4-BE49-F238E27FC236}">
                  <a16:creationId xmlns:a16="http://schemas.microsoft.com/office/drawing/2014/main" id="{3F3F146C-3406-CD4B-A37C-0F899B2A1B32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3" name="Connecteur droit 1082">
              <a:extLst>
                <a:ext uri="{FF2B5EF4-FFF2-40B4-BE49-F238E27FC236}">
                  <a16:creationId xmlns:a16="http://schemas.microsoft.com/office/drawing/2014/main" id="{7B863241-2C7B-E049-8C27-0B2F872E499A}"/>
                </a:ext>
              </a:extLst>
            </p:cNvPr>
            <p:cNvCxnSpPr>
              <a:cxnSpLocks/>
              <a:stCxn id="1073" idx="6"/>
              <a:endCxn id="1082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4" name="Ellipse 1083">
              <a:extLst>
                <a:ext uri="{FF2B5EF4-FFF2-40B4-BE49-F238E27FC236}">
                  <a16:creationId xmlns:a16="http://schemas.microsoft.com/office/drawing/2014/main" id="{8D9C87A5-20CA-B047-BB6E-F858782ED797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Ellipse 1084">
              <a:extLst>
                <a:ext uri="{FF2B5EF4-FFF2-40B4-BE49-F238E27FC236}">
                  <a16:creationId xmlns:a16="http://schemas.microsoft.com/office/drawing/2014/main" id="{93896F0E-AD7A-4145-8FD9-4462C3A67A57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6" name="Connecteur droit 1085">
              <a:extLst>
                <a:ext uri="{FF2B5EF4-FFF2-40B4-BE49-F238E27FC236}">
                  <a16:creationId xmlns:a16="http://schemas.microsoft.com/office/drawing/2014/main" id="{B512148C-FD17-F346-AE65-EBC038D1D4CF}"/>
                </a:ext>
              </a:extLst>
            </p:cNvPr>
            <p:cNvCxnSpPr>
              <a:cxnSpLocks/>
              <a:stCxn id="1084" idx="6"/>
              <a:endCxn id="1085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Connecteur droit 1086">
              <a:extLst>
                <a:ext uri="{FF2B5EF4-FFF2-40B4-BE49-F238E27FC236}">
                  <a16:creationId xmlns:a16="http://schemas.microsoft.com/office/drawing/2014/main" id="{92235F3B-5EBD-5743-887D-0D18FAF090F1}"/>
                </a:ext>
              </a:extLst>
            </p:cNvPr>
            <p:cNvCxnSpPr>
              <a:cxnSpLocks/>
              <a:stCxn id="1082" idx="6"/>
              <a:endCxn id="1084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Connecteur droit 1087">
              <a:extLst>
                <a:ext uri="{FF2B5EF4-FFF2-40B4-BE49-F238E27FC236}">
                  <a16:creationId xmlns:a16="http://schemas.microsoft.com/office/drawing/2014/main" id="{CCC68443-EEC4-0D45-A409-BCBF47D0651D}"/>
                </a:ext>
              </a:extLst>
            </p:cNvPr>
            <p:cNvCxnSpPr>
              <a:cxnSpLocks/>
              <a:stCxn id="1045" idx="4"/>
              <a:endCxn id="1067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Connecteur droit 1088">
              <a:extLst>
                <a:ext uri="{FF2B5EF4-FFF2-40B4-BE49-F238E27FC236}">
                  <a16:creationId xmlns:a16="http://schemas.microsoft.com/office/drawing/2014/main" id="{8F83C6E6-B428-5B45-A437-36139F928DD1}"/>
                </a:ext>
              </a:extLst>
            </p:cNvPr>
            <p:cNvCxnSpPr>
              <a:cxnSpLocks/>
              <a:stCxn id="963" idx="4"/>
              <a:endCxn id="1046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Connecteur droit 1089">
              <a:extLst>
                <a:ext uri="{FF2B5EF4-FFF2-40B4-BE49-F238E27FC236}">
                  <a16:creationId xmlns:a16="http://schemas.microsoft.com/office/drawing/2014/main" id="{6D893D78-2DA6-0248-B529-895562233D3E}"/>
                </a:ext>
              </a:extLst>
            </p:cNvPr>
            <p:cNvCxnSpPr>
              <a:cxnSpLocks/>
              <a:stCxn id="964" idx="4"/>
              <a:endCxn id="1047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Connecteur droit 1090">
              <a:extLst>
                <a:ext uri="{FF2B5EF4-FFF2-40B4-BE49-F238E27FC236}">
                  <a16:creationId xmlns:a16="http://schemas.microsoft.com/office/drawing/2014/main" id="{80C8028C-4762-0949-A9EC-0D9DE97A02D4}"/>
                </a:ext>
              </a:extLst>
            </p:cNvPr>
            <p:cNvCxnSpPr>
              <a:cxnSpLocks/>
              <a:stCxn id="965" idx="4"/>
              <a:endCxn id="1048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Connecteur droit 1091">
              <a:extLst>
                <a:ext uri="{FF2B5EF4-FFF2-40B4-BE49-F238E27FC236}">
                  <a16:creationId xmlns:a16="http://schemas.microsoft.com/office/drawing/2014/main" id="{186A2342-FFD3-374B-AD32-7AB3DC78B450}"/>
                </a:ext>
              </a:extLst>
            </p:cNvPr>
            <p:cNvCxnSpPr>
              <a:cxnSpLocks/>
              <a:stCxn id="966" idx="4"/>
              <a:endCxn id="1049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Connecteur droit 1092">
              <a:extLst>
                <a:ext uri="{FF2B5EF4-FFF2-40B4-BE49-F238E27FC236}">
                  <a16:creationId xmlns:a16="http://schemas.microsoft.com/office/drawing/2014/main" id="{D1F5723A-FBE8-AA47-B2C0-B6FE90CE5141}"/>
                </a:ext>
              </a:extLst>
            </p:cNvPr>
            <p:cNvCxnSpPr>
              <a:cxnSpLocks/>
              <a:stCxn id="967" idx="4"/>
              <a:endCxn id="1050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1DFA743C-D2CE-F949-9B01-F0B2F7140CDF}"/>
                </a:ext>
              </a:extLst>
            </p:cNvPr>
            <p:cNvCxnSpPr>
              <a:cxnSpLocks/>
              <a:stCxn id="968" idx="4"/>
              <a:endCxn id="1051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necteur droit 1094">
              <a:extLst>
                <a:ext uri="{FF2B5EF4-FFF2-40B4-BE49-F238E27FC236}">
                  <a16:creationId xmlns:a16="http://schemas.microsoft.com/office/drawing/2014/main" id="{6AEB8A33-164B-4349-9961-3BDBFCB510BF}"/>
                </a:ext>
              </a:extLst>
            </p:cNvPr>
            <p:cNvCxnSpPr>
              <a:cxnSpLocks/>
              <a:stCxn id="977" idx="4"/>
              <a:endCxn id="1060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necteur droit 1095">
              <a:extLst>
                <a:ext uri="{FF2B5EF4-FFF2-40B4-BE49-F238E27FC236}">
                  <a16:creationId xmlns:a16="http://schemas.microsoft.com/office/drawing/2014/main" id="{CEB85F7B-670E-4846-8B4C-663DA10D8C68}"/>
                </a:ext>
              </a:extLst>
            </p:cNvPr>
            <p:cNvCxnSpPr>
              <a:cxnSpLocks/>
              <a:stCxn id="1009" idx="4"/>
              <a:endCxn id="1062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eur droit 1096">
              <a:extLst>
                <a:ext uri="{FF2B5EF4-FFF2-40B4-BE49-F238E27FC236}">
                  <a16:creationId xmlns:a16="http://schemas.microsoft.com/office/drawing/2014/main" id="{E1802D74-4A5D-C141-BF46-AE055FE985E9}"/>
                </a:ext>
              </a:extLst>
            </p:cNvPr>
            <p:cNvCxnSpPr>
              <a:cxnSpLocks/>
              <a:stCxn id="1027" idx="4"/>
              <a:endCxn id="1063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necteur droit 1097">
              <a:extLst>
                <a:ext uri="{FF2B5EF4-FFF2-40B4-BE49-F238E27FC236}">
                  <a16:creationId xmlns:a16="http://schemas.microsoft.com/office/drawing/2014/main" id="{F5C1E3BD-9943-884C-AF18-2C3F3E214398}"/>
                </a:ext>
              </a:extLst>
            </p:cNvPr>
            <p:cNvCxnSpPr>
              <a:cxnSpLocks/>
              <a:stCxn id="1046" idx="4"/>
              <a:endCxn id="1068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necteur droit 1098">
              <a:extLst>
                <a:ext uri="{FF2B5EF4-FFF2-40B4-BE49-F238E27FC236}">
                  <a16:creationId xmlns:a16="http://schemas.microsoft.com/office/drawing/2014/main" id="{CB7E129F-725E-564C-AE7C-963097BEC8FD}"/>
                </a:ext>
              </a:extLst>
            </p:cNvPr>
            <p:cNvCxnSpPr>
              <a:cxnSpLocks/>
              <a:stCxn id="1047" idx="4"/>
              <a:endCxn id="1069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necteur droit 1099">
              <a:extLst>
                <a:ext uri="{FF2B5EF4-FFF2-40B4-BE49-F238E27FC236}">
                  <a16:creationId xmlns:a16="http://schemas.microsoft.com/office/drawing/2014/main" id="{90FA38B5-1BB3-824E-9B06-4D716C651C23}"/>
                </a:ext>
              </a:extLst>
            </p:cNvPr>
            <p:cNvCxnSpPr>
              <a:cxnSpLocks/>
              <a:stCxn id="1048" idx="4"/>
              <a:endCxn id="1070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eur droit 1100">
              <a:extLst>
                <a:ext uri="{FF2B5EF4-FFF2-40B4-BE49-F238E27FC236}">
                  <a16:creationId xmlns:a16="http://schemas.microsoft.com/office/drawing/2014/main" id="{763C8B51-B39B-6343-B305-A18B70F8B62D}"/>
                </a:ext>
              </a:extLst>
            </p:cNvPr>
            <p:cNvCxnSpPr>
              <a:cxnSpLocks/>
              <a:stCxn id="1049" idx="4"/>
              <a:endCxn id="1071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Connecteur droit 1101">
              <a:extLst>
                <a:ext uri="{FF2B5EF4-FFF2-40B4-BE49-F238E27FC236}">
                  <a16:creationId xmlns:a16="http://schemas.microsoft.com/office/drawing/2014/main" id="{9FD58C49-0D9A-4148-AFFD-CC69BCC95297}"/>
                </a:ext>
              </a:extLst>
            </p:cNvPr>
            <p:cNvCxnSpPr>
              <a:cxnSpLocks/>
              <a:stCxn id="1050" idx="4"/>
              <a:endCxn id="1072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eur droit 1102">
              <a:extLst>
                <a:ext uri="{FF2B5EF4-FFF2-40B4-BE49-F238E27FC236}">
                  <a16:creationId xmlns:a16="http://schemas.microsoft.com/office/drawing/2014/main" id="{9C817D97-C1CF-5647-8081-87EC64928C55}"/>
                </a:ext>
              </a:extLst>
            </p:cNvPr>
            <p:cNvCxnSpPr>
              <a:cxnSpLocks/>
              <a:stCxn id="1051" idx="4"/>
              <a:endCxn id="1073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Connecteur droit 1103">
              <a:extLst>
                <a:ext uri="{FF2B5EF4-FFF2-40B4-BE49-F238E27FC236}">
                  <a16:creationId xmlns:a16="http://schemas.microsoft.com/office/drawing/2014/main" id="{2E89EE36-3F82-D64C-9377-A475FE31DAD6}"/>
                </a:ext>
              </a:extLst>
            </p:cNvPr>
            <p:cNvCxnSpPr>
              <a:cxnSpLocks/>
              <a:stCxn id="1060" idx="4"/>
              <a:endCxn id="1082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Connecteur droit 1104">
              <a:extLst>
                <a:ext uri="{FF2B5EF4-FFF2-40B4-BE49-F238E27FC236}">
                  <a16:creationId xmlns:a16="http://schemas.microsoft.com/office/drawing/2014/main" id="{A1DAE12B-5888-3E45-9426-4AE93F7E3215}"/>
                </a:ext>
              </a:extLst>
            </p:cNvPr>
            <p:cNvCxnSpPr>
              <a:cxnSpLocks/>
              <a:stCxn id="1062" idx="4"/>
              <a:endCxn id="1084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Connecteur droit 1105">
              <a:extLst>
                <a:ext uri="{FF2B5EF4-FFF2-40B4-BE49-F238E27FC236}">
                  <a16:creationId xmlns:a16="http://schemas.microsoft.com/office/drawing/2014/main" id="{C643893A-28AD-3442-977D-6CB0BE6E1CF2}"/>
                </a:ext>
              </a:extLst>
            </p:cNvPr>
            <p:cNvCxnSpPr>
              <a:cxnSpLocks/>
              <a:stCxn id="1063" idx="4"/>
              <a:endCxn id="1085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7" name="Ellipse 1106">
              <a:extLst>
                <a:ext uri="{FF2B5EF4-FFF2-40B4-BE49-F238E27FC236}">
                  <a16:creationId xmlns:a16="http://schemas.microsoft.com/office/drawing/2014/main" id="{52558E48-FB7C-5341-AD37-5B30D84C93FB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Ellipse 1107">
              <a:extLst>
                <a:ext uri="{FF2B5EF4-FFF2-40B4-BE49-F238E27FC236}">
                  <a16:creationId xmlns:a16="http://schemas.microsoft.com/office/drawing/2014/main" id="{15AAC9B3-EC95-C848-93DB-B0622241E34F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Ellipse 1108">
              <a:extLst>
                <a:ext uri="{FF2B5EF4-FFF2-40B4-BE49-F238E27FC236}">
                  <a16:creationId xmlns:a16="http://schemas.microsoft.com/office/drawing/2014/main" id="{AB8BFE5B-C208-6949-BC5B-7190D3822F0E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Ellipse 1109">
              <a:extLst>
                <a:ext uri="{FF2B5EF4-FFF2-40B4-BE49-F238E27FC236}">
                  <a16:creationId xmlns:a16="http://schemas.microsoft.com/office/drawing/2014/main" id="{6C637F71-D831-8E4D-B42C-41F3AC0FFC1B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Ellipse 1110">
              <a:extLst>
                <a:ext uri="{FF2B5EF4-FFF2-40B4-BE49-F238E27FC236}">
                  <a16:creationId xmlns:a16="http://schemas.microsoft.com/office/drawing/2014/main" id="{A4AFC2DB-804D-D544-8F38-27878C14C363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Ellipse 1111">
              <a:extLst>
                <a:ext uri="{FF2B5EF4-FFF2-40B4-BE49-F238E27FC236}">
                  <a16:creationId xmlns:a16="http://schemas.microsoft.com/office/drawing/2014/main" id="{AB087CC8-EF60-2041-9407-5846AD10C52F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Ellipse 1112">
              <a:extLst>
                <a:ext uri="{FF2B5EF4-FFF2-40B4-BE49-F238E27FC236}">
                  <a16:creationId xmlns:a16="http://schemas.microsoft.com/office/drawing/2014/main" id="{7AA39444-3BA2-1945-9E63-2F5CA86EE6C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4" name="Connecteur droit 1113">
              <a:extLst>
                <a:ext uri="{FF2B5EF4-FFF2-40B4-BE49-F238E27FC236}">
                  <a16:creationId xmlns:a16="http://schemas.microsoft.com/office/drawing/2014/main" id="{A6286585-1E51-1E4F-AD14-349D2BE2DBFE}"/>
                </a:ext>
              </a:extLst>
            </p:cNvPr>
            <p:cNvCxnSpPr>
              <a:cxnSpLocks/>
              <a:stCxn id="1107" idx="6"/>
              <a:endCxn id="1108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cteur droit 1114">
              <a:extLst>
                <a:ext uri="{FF2B5EF4-FFF2-40B4-BE49-F238E27FC236}">
                  <a16:creationId xmlns:a16="http://schemas.microsoft.com/office/drawing/2014/main" id="{AF7ABC3C-BB3D-8142-80C1-A659251E1D53}"/>
                </a:ext>
              </a:extLst>
            </p:cNvPr>
            <p:cNvCxnSpPr>
              <a:cxnSpLocks/>
              <a:stCxn id="1112" idx="6"/>
              <a:endCxn id="1113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necteur droit 1115">
              <a:extLst>
                <a:ext uri="{FF2B5EF4-FFF2-40B4-BE49-F238E27FC236}">
                  <a16:creationId xmlns:a16="http://schemas.microsoft.com/office/drawing/2014/main" id="{A0280686-CC2A-E541-BA24-51FFB73B0D61}"/>
                </a:ext>
              </a:extLst>
            </p:cNvPr>
            <p:cNvCxnSpPr>
              <a:cxnSpLocks/>
              <a:stCxn id="1111" idx="6"/>
              <a:endCxn id="1112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cteur droit 1116">
              <a:extLst>
                <a:ext uri="{FF2B5EF4-FFF2-40B4-BE49-F238E27FC236}">
                  <a16:creationId xmlns:a16="http://schemas.microsoft.com/office/drawing/2014/main" id="{0021601C-9469-4144-A56F-9B9C8FD2F673}"/>
                </a:ext>
              </a:extLst>
            </p:cNvPr>
            <p:cNvCxnSpPr>
              <a:cxnSpLocks/>
              <a:stCxn id="1110" idx="6"/>
              <a:endCxn id="1111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necteur droit 1117">
              <a:extLst>
                <a:ext uri="{FF2B5EF4-FFF2-40B4-BE49-F238E27FC236}">
                  <a16:creationId xmlns:a16="http://schemas.microsoft.com/office/drawing/2014/main" id="{A0F1D237-6E8C-D04F-A2AF-FD454BC30D2B}"/>
                </a:ext>
              </a:extLst>
            </p:cNvPr>
            <p:cNvCxnSpPr>
              <a:cxnSpLocks/>
              <a:stCxn id="1109" idx="6"/>
              <a:endCxn id="1110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A46AE30E-C0D0-B747-8088-2FB88A0D5A30}"/>
                </a:ext>
              </a:extLst>
            </p:cNvPr>
            <p:cNvCxnSpPr>
              <a:cxnSpLocks/>
              <a:stCxn id="1108" idx="6"/>
              <a:endCxn id="1109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3411BF0F-7A74-1042-BE49-4165AAC139C1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necteur droit 1120">
              <a:extLst>
                <a:ext uri="{FF2B5EF4-FFF2-40B4-BE49-F238E27FC236}">
                  <a16:creationId xmlns:a16="http://schemas.microsoft.com/office/drawing/2014/main" id="{4F8D8925-CEE8-AC4D-B728-AFD9B563963F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2" name="Ellipse 1121">
              <a:extLst>
                <a:ext uri="{FF2B5EF4-FFF2-40B4-BE49-F238E27FC236}">
                  <a16:creationId xmlns:a16="http://schemas.microsoft.com/office/drawing/2014/main" id="{A218E183-80F0-BB47-AC0D-64F3999C7D2D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3" name="Connecteur droit 1122">
              <a:extLst>
                <a:ext uri="{FF2B5EF4-FFF2-40B4-BE49-F238E27FC236}">
                  <a16:creationId xmlns:a16="http://schemas.microsoft.com/office/drawing/2014/main" id="{6F54C208-7412-AE4B-9BA5-04C4391C7A0F}"/>
                </a:ext>
              </a:extLst>
            </p:cNvPr>
            <p:cNvCxnSpPr>
              <a:cxnSpLocks/>
              <a:stCxn id="1113" idx="6"/>
              <a:endCxn id="1122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4" name="Ellipse 1123">
              <a:extLst>
                <a:ext uri="{FF2B5EF4-FFF2-40B4-BE49-F238E27FC236}">
                  <a16:creationId xmlns:a16="http://schemas.microsoft.com/office/drawing/2014/main" id="{9DB957E7-FE98-0743-8ACD-60146FD91BBD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Ellipse 1124">
              <a:extLst>
                <a:ext uri="{FF2B5EF4-FFF2-40B4-BE49-F238E27FC236}">
                  <a16:creationId xmlns:a16="http://schemas.microsoft.com/office/drawing/2014/main" id="{073B30C7-2CA1-8C41-A8B1-E2FC7DDDD6E5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6" name="Connecteur droit 1125">
              <a:extLst>
                <a:ext uri="{FF2B5EF4-FFF2-40B4-BE49-F238E27FC236}">
                  <a16:creationId xmlns:a16="http://schemas.microsoft.com/office/drawing/2014/main" id="{41819AFB-A4C3-7D4D-BD7F-89E18B2D43F8}"/>
                </a:ext>
              </a:extLst>
            </p:cNvPr>
            <p:cNvCxnSpPr>
              <a:cxnSpLocks/>
              <a:stCxn id="1124" idx="6"/>
              <a:endCxn id="1125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Connecteur droit 1126">
              <a:extLst>
                <a:ext uri="{FF2B5EF4-FFF2-40B4-BE49-F238E27FC236}">
                  <a16:creationId xmlns:a16="http://schemas.microsoft.com/office/drawing/2014/main" id="{AB6B6907-C03D-684F-ADD0-6F065590CC9E}"/>
                </a:ext>
              </a:extLst>
            </p:cNvPr>
            <p:cNvCxnSpPr>
              <a:cxnSpLocks/>
              <a:stCxn id="1122" idx="6"/>
              <a:endCxn id="1124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Connecteur droit 1127">
              <a:extLst>
                <a:ext uri="{FF2B5EF4-FFF2-40B4-BE49-F238E27FC236}">
                  <a16:creationId xmlns:a16="http://schemas.microsoft.com/office/drawing/2014/main" id="{CD0BE37D-0E85-8E43-91D4-2607A040333C}"/>
                </a:ext>
              </a:extLst>
            </p:cNvPr>
            <p:cNvCxnSpPr>
              <a:cxnSpLocks/>
              <a:stCxn id="1067" idx="4"/>
              <a:endCxn id="1107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cteur droit 1128">
              <a:extLst>
                <a:ext uri="{FF2B5EF4-FFF2-40B4-BE49-F238E27FC236}">
                  <a16:creationId xmlns:a16="http://schemas.microsoft.com/office/drawing/2014/main" id="{C74641F2-95FE-D34D-8F37-39A4FB84CC9C}"/>
                </a:ext>
              </a:extLst>
            </p:cNvPr>
            <p:cNvCxnSpPr>
              <a:cxnSpLocks/>
              <a:stCxn id="1068" idx="4"/>
              <a:endCxn id="1108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Connecteur droit 1129">
              <a:extLst>
                <a:ext uri="{FF2B5EF4-FFF2-40B4-BE49-F238E27FC236}">
                  <a16:creationId xmlns:a16="http://schemas.microsoft.com/office/drawing/2014/main" id="{6193131B-0A6C-ED4B-A191-95BE4F398BBD}"/>
                </a:ext>
              </a:extLst>
            </p:cNvPr>
            <p:cNvCxnSpPr>
              <a:cxnSpLocks/>
              <a:stCxn id="1069" idx="4"/>
              <a:endCxn id="1109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02A87EEC-D5C5-B449-BA00-71065F095B4F}"/>
                </a:ext>
              </a:extLst>
            </p:cNvPr>
            <p:cNvCxnSpPr>
              <a:cxnSpLocks/>
              <a:stCxn id="1070" idx="4"/>
              <a:endCxn id="1110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Connecteur droit 1131">
              <a:extLst>
                <a:ext uri="{FF2B5EF4-FFF2-40B4-BE49-F238E27FC236}">
                  <a16:creationId xmlns:a16="http://schemas.microsoft.com/office/drawing/2014/main" id="{79C8E509-BC91-C344-9CB1-297A769A4DD2}"/>
                </a:ext>
              </a:extLst>
            </p:cNvPr>
            <p:cNvCxnSpPr>
              <a:cxnSpLocks/>
              <a:stCxn id="1071" idx="4"/>
              <a:endCxn id="1111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C6CC52BC-6512-0C46-B876-32854EF98D5A}"/>
                </a:ext>
              </a:extLst>
            </p:cNvPr>
            <p:cNvCxnSpPr>
              <a:cxnSpLocks/>
              <a:stCxn id="1072" idx="4"/>
              <a:endCxn id="1112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Connecteur droit 1133">
              <a:extLst>
                <a:ext uri="{FF2B5EF4-FFF2-40B4-BE49-F238E27FC236}">
                  <a16:creationId xmlns:a16="http://schemas.microsoft.com/office/drawing/2014/main" id="{5C788615-F1B4-C042-A046-558D53B49C66}"/>
                </a:ext>
              </a:extLst>
            </p:cNvPr>
            <p:cNvCxnSpPr>
              <a:cxnSpLocks/>
              <a:stCxn id="1073" idx="4"/>
              <a:endCxn id="1113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6B1935BE-504B-9947-A9DD-624E716D09D6}"/>
                </a:ext>
              </a:extLst>
            </p:cNvPr>
            <p:cNvCxnSpPr>
              <a:cxnSpLocks/>
              <a:stCxn id="1082" idx="4"/>
              <a:endCxn id="1122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necteur droit 1135">
              <a:extLst>
                <a:ext uri="{FF2B5EF4-FFF2-40B4-BE49-F238E27FC236}">
                  <a16:creationId xmlns:a16="http://schemas.microsoft.com/office/drawing/2014/main" id="{18E3DC77-B986-2E45-BA64-E857885F0346}"/>
                </a:ext>
              </a:extLst>
            </p:cNvPr>
            <p:cNvCxnSpPr>
              <a:cxnSpLocks/>
              <a:stCxn id="1084" idx="4"/>
              <a:endCxn id="1124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C4EDE498-E79C-4342-9A6C-4D8B0B5B156F}"/>
                </a:ext>
              </a:extLst>
            </p:cNvPr>
            <p:cNvCxnSpPr>
              <a:cxnSpLocks/>
              <a:stCxn id="1085" idx="4"/>
              <a:endCxn id="1125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4" name="Ellipse 363">
            <a:extLst>
              <a:ext uri="{FF2B5EF4-FFF2-40B4-BE49-F238E27FC236}">
                <a16:creationId xmlns:a16="http://schemas.microsoft.com/office/drawing/2014/main" id="{C7B7CC7F-B6E6-BF4A-BFE3-463296F23024}"/>
              </a:ext>
            </a:extLst>
          </p:cNvPr>
          <p:cNvSpPr/>
          <p:nvPr/>
        </p:nvSpPr>
        <p:spPr>
          <a:xfrm>
            <a:off x="2553945" y="3933290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 : coins arrondis 364">
            <a:extLst>
              <a:ext uri="{FF2B5EF4-FFF2-40B4-BE49-F238E27FC236}">
                <a16:creationId xmlns:a16="http://schemas.microsoft.com/office/drawing/2014/main" id="{9E629623-5309-6A4F-9727-BE8FF71FB14B}"/>
              </a:ext>
            </a:extLst>
          </p:cNvPr>
          <p:cNvSpPr/>
          <p:nvPr/>
        </p:nvSpPr>
        <p:spPr>
          <a:xfrm>
            <a:off x="3369708" y="4267199"/>
            <a:ext cx="320842" cy="8422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40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riangle rectangle 382">
            <a:extLst>
              <a:ext uri="{FF2B5EF4-FFF2-40B4-BE49-F238E27FC236}">
                <a16:creationId xmlns:a16="http://schemas.microsoft.com/office/drawing/2014/main" id="{C60A2ECE-9042-2341-BE48-814BA87B9811}"/>
              </a:ext>
            </a:extLst>
          </p:cNvPr>
          <p:cNvSpPr/>
          <p:nvPr/>
        </p:nvSpPr>
        <p:spPr>
          <a:xfrm rot="10800000">
            <a:off x="7134721" y="2286009"/>
            <a:ext cx="1560093" cy="14678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Visited Nodes at the end of Phase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grpSp>
        <p:nvGrpSpPr>
          <p:cNvPr id="786" name="Groupe 785">
            <a:extLst>
              <a:ext uri="{FF2B5EF4-FFF2-40B4-BE49-F238E27FC236}">
                <a16:creationId xmlns:a16="http://schemas.microsoft.com/office/drawing/2014/main" id="{F932C81D-12F4-8346-BB8E-464D7DA2F4BC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787" name="Ellipse 786">
              <a:extLst>
                <a:ext uri="{FF2B5EF4-FFF2-40B4-BE49-F238E27FC236}">
                  <a16:creationId xmlns:a16="http://schemas.microsoft.com/office/drawing/2014/main" id="{B70C612F-4980-B640-97FB-271CE000904F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Ellipse 787">
              <a:extLst>
                <a:ext uri="{FF2B5EF4-FFF2-40B4-BE49-F238E27FC236}">
                  <a16:creationId xmlns:a16="http://schemas.microsoft.com/office/drawing/2014/main" id="{064F9B3D-EEDA-544F-8579-B284881D28CF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Ellipse 788">
              <a:extLst>
                <a:ext uri="{FF2B5EF4-FFF2-40B4-BE49-F238E27FC236}">
                  <a16:creationId xmlns:a16="http://schemas.microsoft.com/office/drawing/2014/main" id="{64F6663D-4998-9C49-9485-B5B9D4099243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Ellipse 789">
              <a:extLst>
                <a:ext uri="{FF2B5EF4-FFF2-40B4-BE49-F238E27FC236}">
                  <a16:creationId xmlns:a16="http://schemas.microsoft.com/office/drawing/2014/main" id="{3C6B0BF4-202A-C04F-82CC-93A4611144A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791" name="Ellipse 790">
              <a:extLst>
                <a:ext uri="{FF2B5EF4-FFF2-40B4-BE49-F238E27FC236}">
                  <a16:creationId xmlns:a16="http://schemas.microsoft.com/office/drawing/2014/main" id="{4948435C-FEAA-AF47-9548-CEC9CD8D1C22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Ellipse 791">
              <a:extLst>
                <a:ext uri="{FF2B5EF4-FFF2-40B4-BE49-F238E27FC236}">
                  <a16:creationId xmlns:a16="http://schemas.microsoft.com/office/drawing/2014/main" id="{312F86A6-0BF1-974D-887F-23B4478C4E3D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Ellipse 792">
              <a:extLst>
                <a:ext uri="{FF2B5EF4-FFF2-40B4-BE49-F238E27FC236}">
                  <a16:creationId xmlns:a16="http://schemas.microsoft.com/office/drawing/2014/main" id="{0279488C-7C17-5042-9B66-4C4FF919F16E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Ellipse 793">
              <a:extLst>
                <a:ext uri="{FF2B5EF4-FFF2-40B4-BE49-F238E27FC236}">
                  <a16:creationId xmlns:a16="http://schemas.microsoft.com/office/drawing/2014/main" id="{F07D20AE-3D8E-9042-BEE4-1048A87F97DA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Ellipse 794">
              <a:extLst>
                <a:ext uri="{FF2B5EF4-FFF2-40B4-BE49-F238E27FC236}">
                  <a16:creationId xmlns:a16="http://schemas.microsoft.com/office/drawing/2014/main" id="{9ED9827C-6142-9841-BA0F-02975C860D4B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Ellipse 795">
              <a:extLst>
                <a:ext uri="{FF2B5EF4-FFF2-40B4-BE49-F238E27FC236}">
                  <a16:creationId xmlns:a16="http://schemas.microsoft.com/office/drawing/2014/main" id="{4ED5DC91-B1E6-D849-BCAC-D058D17685B6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Ellipse 796">
              <a:extLst>
                <a:ext uri="{FF2B5EF4-FFF2-40B4-BE49-F238E27FC236}">
                  <a16:creationId xmlns:a16="http://schemas.microsoft.com/office/drawing/2014/main" id="{91B7FA0E-4D82-E241-B7C3-4302691174A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98" name="Ellipse 797">
              <a:extLst>
                <a:ext uri="{FF2B5EF4-FFF2-40B4-BE49-F238E27FC236}">
                  <a16:creationId xmlns:a16="http://schemas.microsoft.com/office/drawing/2014/main" id="{058F9721-A34B-DE44-949A-A438006F88A1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Ellipse 798">
              <a:extLst>
                <a:ext uri="{FF2B5EF4-FFF2-40B4-BE49-F238E27FC236}">
                  <a16:creationId xmlns:a16="http://schemas.microsoft.com/office/drawing/2014/main" id="{655200A5-0A3A-BA45-ACE1-7750ADDEA95A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800" name="Ellipse 799">
              <a:extLst>
                <a:ext uri="{FF2B5EF4-FFF2-40B4-BE49-F238E27FC236}">
                  <a16:creationId xmlns:a16="http://schemas.microsoft.com/office/drawing/2014/main" id="{24984DE9-34B0-B849-95B1-FCFA7CCA400B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Ellipse 800">
              <a:extLst>
                <a:ext uri="{FF2B5EF4-FFF2-40B4-BE49-F238E27FC236}">
                  <a16:creationId xmlns:a16="http://schemas.microsoft.com/office/drawing/2014/main" id="{17B54FD2-E5E7-E843-8BA0-E57D53C62895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Ellipse 801">
              <a:extLst>
                <a:ext uri="{FF2B5EF4-FFF2-40B4-BE49-F238E27FC236}">
                  <a16:creationId xmlns:a16="http://schemas.microsoft.com/office/drawing/2014/main" id="{5236AB88-4E08-8844-A72E-DC25B6D9A094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03" name="Ellipse 802">
              <a:extLst>
                <a:ext uri="{FF2B5EF4-FFF2-40B4-BE49-F238E27FC236}">
                  <a16:creationId xmlns:a16="http://schemas.microsoft.com/office/drawing/2014/main" id="{F2C6F50C-CE0F-7D4E-A4BF-4A95B875F230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Ellipse 803">
              <a:extLst>
                <a:ext uri="{FF2B5EF4-FFF2-40B4-BE49-F238E27FC236}">
                  <a16:creationId xmlns:a16="http://schemas.microsoft.com/office/drawing/2014/main" id="{4B941784-381A-BE48-980E-4DA51FF1F557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Ellipse 804">
              <a:extLst>
                <a:ext uri="{FF2B5EF4-FFF2-40B4-BE49-F238E27FC236}">
                  <a16:creationId xmlns:a16="http://schemas.microsoft.com/office/drawing/2014/main" id="{0184DC3C-479F-9448-8F47-4A6C493C285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06" name="Ellipse 805">
              <a:extLst>
                <a:ext uri="{FF2B5EF4-FFF2-40B4-BE49-F238E27FC236}">
                  <a16:creationId xmlns:a16="http://schemas.microsoft.com/office/drawing/2014/main" id="{E0E8B0C6-FFD9-8F40-96BE-4D7308E10497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Ellipse 806">
              <a:extLst>
                <a:ext uri="{FF2B5EF4-FFF2-40B4-BE49-F238E27FC236}">
                  <a16:creationId xmlns:a16="http://schemas.microsoft.com/office/drawing/2014/main" id="{A0339618-9D21-2441-937D-721DF415A7A6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Ellipse 807">
              <a:extLst>
                <a:ext uri="{FF2B5EF4-FFF2-40B4-BE49-F238E27FC236}">
                  <a16:creationId xmlns:a16="http://schemas.microsoft.com/office/drawing/2014/main" id="{58206234-6E5F-3149-9063-3B5C93FEA817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Ellipse 808">
              <a:extLst>
                <a:ext uri="{FF2B5EF4-FFF2-40B4-BE49-F238E27FC236}">
                  <a16:creationId xmlns:a16="http://schemas.microsoft.com/office/drawing/2014/main" id="{67A96950-ADAE-664B-8604-25D8CF3E47A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Ellipse 809">
              <a:extLst>
                <a:ext uri="{FF2B5EF4-FFF2-40B4-BE49-F238E27FC236}">
                  <a16:creationId xmlns:a16="http://schemas.microsoft.com/office/drawing/2014/main" id="{0AB92333-1C68-0641-8BA0-76FC8B0627A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Ellipse 810">
              <a:extLst>
                <a:ext uri="{FF2B5EF4-FFF2-40B4-BE49-F238E27FC236}">
                  <a16:creationId xmlns:a16="http://schemas.microsoft.com/office/drawing/2014/main" id="{57F3C900-2BDE-A94F-8401-791B3BBE90D8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Ellipse 811">
              <a:extLst>
                <a:ext uri="{FF2B5EF4-FFF2-40B4-BE49-F238E27FC236}">
                  <a16:creationId xmlns:a16="http://schemas.microsoft.com/office/drawing/2014/main" id="{200FEFCE-2135-0040-9075-26F1FE7AB4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Ellipse 812">
              <a:extLst>
                <a:ext uri="{FF2B5EF4-FFF2-40B4-BE49-F238E27FC236}">
                  <a16:creationId xmlns:a16="http://schemas.microsoft.com/office/drawing/2014/main" id="{2174BAE8-7749-0F43-87C1-6E0C857AAB17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Ellipse 813">
              <a:extLst>
                <a:ext uri="{FF2B5EF4-FFF2-40B4-BE49-F238E27FC236}">
                  <a16:creationId xmlns:a16="http://schemas.microsoft.com/office/drawing/2014/main" id="{1EDC2100-B261-9441-941F-F7B5FEB1E463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5" name="Connecteur droit 814">
              <a:extLst>
                <a:ext uri="{FF2B5EF4-FFF2-40B4-BE49-F238E27FC236}">
                  <a16:creationId xmlns:a16="http://schemas.microsoft.com/office/drawing/2014/main" id="{2D380107-FB46-9442-9B33-CA233CB34C3C}"/>
                </a:ext>
              </a:extLst>
            </p:cNvPr>
            <p:cNvCxnSpPr>
              <a:stCxn id="787" idx="6"/>
              <a:endCxn id="788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Connecteur droit 815">
              <a:extLst>
                <a:ext uri="{FF2B5EF4-FFF2-40B4-BE49-F238E27FC236}">
                  <a16:creationId xmlns:a16="http://schemas.microsoft.com/office/drawing/2014/main" id="{765EAF36-17BB-3946-8CB0-4CBBF8B3E953}"/>
                </a:ext>
              </a:extLst>
            </p:cNvPr>
            <p:cNvCxnSpPr>
              <a:cxnSpLocks/>
              <a:stCxn id="794" idx="6"/>
              <a:endCxn id="795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Connecteur droit 816">
              <a:extLst>
                <a:ext uri="{FF2B5EF4-FFF2-40B4-BE49-F238E27FC236}">
                  <a16:creationId xmlns:a16="http://schemas.microsoft.com/office/drawing/2014/main" id="{AA4603BB-73F8-D040-AE4F-2F6CC6C64F49}"/>
                </a:ext>
              </a:extLst>
            </p:cNvPr>
            <p:cNvCxnSpPr>
              <a:cxnSpLocks/>
              <a:stCxn id="801" idx="6"/>
              <a:endCxn id="802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Connecteur droit 817">
              <a:extLst>
                <a:ext uri="{FF2B5EF4-FFF2-40B4-BE49-F238E27FC236}">
                  <a16:creationId xmlns:a16="http://schemas.microsoft.com/office/drawing/2014/main" id="{0D185497-F84F-1D47-87C7-1E810E9B45D0}"/>
                </a:ext>
              </a:extLst>
            </p:cNvPr>
            <p:cNvCxnSpPr>
              <a:cxnSpLocks/>
              <a:stCxn id="808" idx="6"/>
              <a:endCxn id="809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Connecteur droit 818">
              <a:extLst>
                <a:ext uri="{FF2B5EF4-FFF2-40B4-BE49-F238E27FC236}">
                  <a16:creationId xmlns:a16="http://schemas.microsoft.com/office/drawing/2014/main" id="{4457068F-919A-8546-8C78-16778464B911}"/>
                </a:ext>
              </a:extLst>
            </p:cNvPr>
            <p:cNvCxnSpPr>
              <a:cxnSpLocks/>
              <a:stCxn id="788" idx="6"/>
              <a:endCxn id="789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Connecteur droit 819">
              <a:extLst>
                <a:ext uri="{FF2B5EF4-FFF2-40B4-BE49-F238E27FC236}">
                  <a16:creationId xmlns:a16="http://schemas.microsoft.com/office/drawing/2014/main" id="{676376C4-972B-1849-8843-4465F09FC675}"/>
                </a:ext>
              </a:extLst>
            </p:cNvPr>
            <p:cNvCxnSpPr>
              <a:cxnSpLocks/>
              <a:stCxn id="789" idx="6"/>
              <a:endCxn id="790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Connecteur droit 820">
              <a:extLst>
                <a:ext uri="{FF2B5EF4-FFF2-40B4-BE49-F238E27FC236}">
                  <a16:creationId xmlns:a16="http://schemas.microsoft.com/office/drawing/2014/main" id="{D267CF10-CBC2-E44E-9A36-7660A061C906}"/>
                </a:ext>
              </a:extLst>
            </p:cNvPr>
            <p:cNvCxnSpPr>
              <a:cxnSpLocks/>
              <a:stCxn id="790" idx="6"/>
              <a:endCxn id="791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Connecteur droit 821">
              <a:extLst>
                <a:ext uri="{FF2B5EF4-FFF2-40B4-BE49-F238E27FC236}">
                  <a16:creationId xmlns:a16="http://schemas.microsoft.com/office/drawing/2014/main" id="{40D35232-DD36-1240-8BA2-7539336F52B5}"/>
                </a:ext>
              </a:extLst>
            </p:cNvPr>
            <p:cNvCxnSpPr>
              <a:cxnSpLocks/>
              <a:stCxn id="791" idx="6"/>
              <a:endCxn id="792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Connecteur droit 822">
              <a:extLst>
                <a:ext uri="{FF2B5EF4-FFF2-40B4-BE49-F238E27FC236}">
                  <a16:creationId xmlns:a16="http://schemas.microsoft.com/office/drawing/2014/main" id="{64BC7038-7C8A-B04A-BA85-2DE3BD381C80}"/>
                </a:ext>
              </a:extLst>
            </p:cNvPr>
            <p:cNvCxnSpPr>
              <a:cxnSpLocks/>
              <a:stCxn id="792" idx="6"/>
              <a:endCxn id="793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Connecteur droit 823">
              <a:extLst>
                <a:ext uri="{FF2B5EF4-FFF2-40B4-BE49-F238E27FC236}">
                  <a16:creationId xmlns:a16="http://schemas.microsoft.com/office/drawing/2014/main" id="{21A0884D-394F-154E-9991-DB275AA6CE92}"/>
                </a:ext>
              </a:extLst>
            </p:cNvPr>
            <p:cNvCxnSpPr>
              <a:cxnSpLocks/>
              <a:stCxn id="799" idx="6"/>
              <a:endCxn id="800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Connecteur droit 824">
              <a:extLst>
                <a:ext uri="{FF2B5EF4-FFF2-40B4-BE49-F238E27FC236}">
                  <a16:creationId xmlns:a16="http://schemas.microsoft.com/office/drawing/2014/main" id="{F87692D3-ECFD-5B4E-94E9-BB2AA78F3BCC}"/>
                </a:ext>
              </a:extLst>
            </p:cNvPr>
            <p:cNvCxnSpPr>
              <a:cxnSpLocks/>
              <a:stCxn id="806" idx="6"/>
              <a:endCxn id="807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Connecteur droit 825">
              <a:extLst>
                <a:ext uri="{FF2B5EF4-FFF2-40B4-BE49-F238E27FC236}">
                  <a16:creationId xmlns:a16="http://schemas.microsoft.com/office/drawing/2014/main" id="{BAF7716A-2396-D043-8BC0-9EBCA93648B2}"/>
                </a:ext>
              </a:extLst>
            </p:cNvPr>
            <p:cNvCxnSpPr>
              <a:cxnSpLocks/>
              <a:stCxn id="813" idx="6"/>
              <a:endCxn id="814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Connecteur droit 826">
              <a:extLst>
                <a:ext uri="{FF2B5EF4-FFF2-40B4-BE49-F238E27FC236}">
                  <a16:creationId xmlns:a16="http://schemas.microsoft.com/office/drawing/2014/main" id="{DE5F657F-3D78-0E49-8969-750AE0B3EA93}"/>
                </a:ext>
              </a:extLst>
            </p:cNvPr>
            <p:cNvCxnSpPr>
              <a:cxnSpLocks/>
              <a:stCxn id="798" idx="6"/>
              <a:endCxn id="799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Connecteur droit 827">
              <a:extLst>
                <a:ext uri="{FF2B5EF4-FFF2-40B4-BE49-F238E27FC236}">
                  <a16:creationId xmlns:a16="http://schemas.microsoft.com/office/drawing/2014/main" id="{D22EA6B4-DD37-0043-BBBB-14776E1B4493}"/>
                </a:ext>
              </a:extLst>
            </p:cNvPr>
            <p:cNvCxnSpPr>
              <a:cxnSpLocks/>
              <a:stCxn id="805" idx="6"/>
              <a:endCxn id="806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Connecteur droit 828">
              <a:extLst>
                <a:ext uri="{FF2B5EF4-FFF2-40B4-BE49-F238E27FC236}">
                  <a16:creationId xmlns:a16="http://schemas.microsoft.com/office/drawing/2014/main" id="{49942D18-527E-1947-9C6C-98ED97F494C4}"/>
                </a:ext>
              </a:extLst>
            </p:cNvPr>
            <p:cNvCxnSpPr>
              <a:cxnSpLocks/>
              <a:stCxn id="812" idx="6"/>
              <a:endCxn id="813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Connecteur droit 829">
              <a:extLst>
                <a:ext uri="{FF2B5EF4-FFF2-40B4-BE49-F238E27FC236}">
                  <a16:creationId xmlns:a16="http://schemas.microsoft.com/office/drawing/2014/main" id="{A0801900-8BA3-1849-AFBE-761E4D8A3C31}"/>
                </a:ext>
              </a:extLst>
            </p:cNvPr>
            <p:cNvCxnSpPr>
              <a:cxnSpLocks/>
              <a:stCxn id="811" idx="6"/>
              <a:endCxn id="812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Connecteur droit 830">
              <a:extLst>
                <a:ext uri="{FF2B5EF4-FFF2-40B4-BE49-F238E27FC236}">
                  <a16:creationId xmlns:a16="http://schemas.microsoft.com/office/drawing/2014/main" id="{BDCABAAD-D7C8-3747-85C4-57AEE2F37743}"/>
                </a:ext>
              </a:extLst>
            </p:cNvPr>
            <p:cNvCxnSpPr>
              <a:cxnSpLocks/>
              <a:stCxn id="810" idx="6"/>
              <a:endCxn id="811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Connecteur droit 831">
              <a:extLst>
                <a:ext uri="{FF2B5EF4-FFF2-40B4-BE49-F238E27FC236}">
                  <a16:creationId xmlns:a16="http://schemas.microsoft.com/office/drawing/2014/main" id="{77BF4B7A-2B4C-B446-872E-C235DC5A6B04}"/>
                </a:ext>
              </a:extLst>
            </p:cNvPr>
            <p:cNvCxnSpPr>
              <a:cxnSpLocks/>
              <a:stCxn id="809" idx="6"/>
              <a:endCxn id="810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Connecteur droit 832">
              <a:extLst>
                <a:ext uri="{FF2B5EF4-FFF2-40B4-BE49-F238E27FC236}">
                  <a16:creationId xmlns:a16="http://schemas.microsoft.com/office/drawing/2014/main" id="{7D6D7FED-B857-AF41-AA17-6CB9353759B3}"/>
                </a:ext>
              </a:extLst>
            </p:cNvPr>
            <p:cNvCxnSpPr>
              <a:cxnSpLocks/>
              <a:stCxn id="802" idx="6"/>
              <a:endCxn id="803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Connecteur droit 833">
              <a:extLst>
                <a:ext uri="{FF2B5EF4-FFF2-40B4-BE49-F238E27FC236}">
                  <a16:creationId xmlns:a16="http://schemas.microsoft.com/office/drawing/2014/main" id="{9CE1F9A6-C902-E240-8A6B-CE777033CD14}"/>
                </a:ext>
              </a:extLst>
            </p:cNvPr>
            <p:cNvCxnSpPr>
              <a:cxnSpLocks/>
              <a:stCxn id="803" idx="6"/>
              <a:endCxn id="804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Connecteur droit 834">
              <a:extLst>
                <a:ext uri="{FF2B5EF4-FFF2-40B4-BE49-F238E27FC236}">
                  <a16:creationId xmlns:a16="http://schemas.microsoft.com/office/drawing/2014/main" id="{29E5AB20-7661-0A4D-8A65-9034FCF1A1B9}"/>
                </a:ext>
              </a:extLst>
            </p:cNvPr>
            <p:cNvCxnSpPr>
              <a:cxnSpLocks/>
              <a:stCxn id="804" idx="6"/>
              <a:endCxn id="805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Connecteur droit 835">
              <a:extLst>
                <a:ext uri="{FF2B5EF4-FFF2-40B4-BE49-F238E27FC236}">
                  <a16:creationId xmlns:a16="http://schemas.microsoft.com/office/drawing/2014/main" id="{A9460419-DFEF-8349-944E-F625E6FB8D06}"/>
                </a:ext>
              </a:extLst>
            </p:cNvPr>
            <p:cNvCxnSpPr>
              <a:cxnSpLocks/>
              <a:stCxn id="797" idx="6"/>
              <a:endCxn id="798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Connecteur droit 836">
              <a:extLst>
                <a:ext uri="{FF2B5EF4-FFF2-40B4-BE49-F238E27FC236}">
                  <a16:creationId xmlns:a16="http://schemas.microsoft.com/office/drawing/2014/main" id="{B7EF5120-E73A-3148-8178-CA852689D733}"/>
                </a:ext>
              </a:extLst>
            </p:cNvPr>
            <p:cNvCxnSpPr>
              <a:cxnSpLocks/>
              <a:stCxn id="796" idx="6"/>
              <a:endCxn id="797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Connecteur droit 837">
              <a:extLst>
                <a:ext uri="{FF2B5EF4-FFF2-40B4-BE49-F238E27FC236}">
                  <a16:creationId xmlns:a16="http://schemas.microsoft.com/office/drawing/2014/main" id="{EF23D268-5118-8149-A3F8-17E09B67D244}"/>
                </a:ext>
              </a:extLst>
            </p:cNvPr>
            <p:cNvCxnSpPr>
              <a:cxnSpLocks/>
              <a:stCxn id="795" idx="6"/>
              <a:endCxn id="796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Connecteur droit 838">
              <a:extLst>
                <a:ext uri="{FF2B5EF4-FFF2-40B4-BE49-F238E27FC236}">
                  <a16:creationId xmlns:a16="http://schemas.microsoft.com/office/drawing/2014/main" id="{B6D02A47-5867-A141-92DD-9E0266CB94E8}"/>
                </a:ext>
              </a:extLst>
            </p:cNvPr>
            <p:cNvCxnSpPr>
              <a:cxnSpLocks/>
              <a:stCxn id="787" idx="4"/>
              <a:endCxn id="794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Connecteur droit 839">
              <a:extLst>
                <a:ext uri="{FF2B5EF4-FFF2-40B4-BE49-F238E27FC236}">
                  <a16:creationId xmlns:a16="http://schemas.microsoft.com/office/drawing/2014/main" id="{99696EFC-1BDB-A348-86E2-B57777A711C2}"/>
                </a:ext>
              </a:extLst>
            </p:cNvPr>
            <p:cNvCxnSpPr>
              <a:cxnSpLocks/>
              <a:stCxn id="794" idx="4"/>
              <a:endCxn id="801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Connecteur droit 840">
              <a:extLst>
                <a:ext uri="{FF2B5EF4-FFF2-40B4-BE49-F238E27FC236}">
                  <a16:creationId xmlns:a16="http://schemas.microsoft.com/office/drawing/2014/main" id="{E9BD9048-BE72-4B49-BA12-4D2E37B686D6}"/>
                </a:ext>
              </a:extLst>
            </p:cNvPr>
            <p:cNvCxnSpPr>
              <a:cxnSpLocks/>
              <a:stCxn id="801" idx="4"/>
              <a:endCxn id="808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Connecteur droit 841">
              <a:extLst>
                <a:ext uri="{FF2B5EF4-FFF2-40B4-BE49-F238E27FC236}">
                  <a16:creationId xmlns:a16="http://schemas.microsoft.com/office/drawing/2014/main" id="{B5F74A39-092D-824D-91A1-2CA9873280C0}"/>
                </a:ext>
              </a:extLst>
            </p:cNvPr>
            <p:cNvCxnSpPr>
              <a:cxnSpLocks/>
              <a:stCxn id="788" idx="4"/>
              <a:endCxn id="795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eur droit 842">
              <a:extLst>
                <a:ext uri="{FF2B5EF4-FFF2-40B4-BE49-F238E27FC236}">
                  <a16:creationId xmlns:a16="http://schemas.microsoft.com/office/drawing/2014/main" id="{C481E67C-AA42-774D-B473-71D4CD6BDD59}"/>
                </a:ext>
              </a:extLst>
            </p:cNvPr>
            <p:cNvCxnSpPr>
              <a:cxnSpLocks/>
              <a:stCxn id="795" idx="4"/>
              <a:endCxn id="802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eur droit 843">
              <a:extLst>
                <a:ext uri="{FF2B5EF4-FFF2-40B4-BE49-F238E27FC236}">
                  <a16:creationId xmlns:a16="http://schemas.microsoft.com/office/drawing/2014/main" id="{A51AB13E-AAF9-0248-B661-3207C87A021D}"/>
                </a:ext>
              </a:extLst>
            </p:cNvPr>
            <p:cNvCxnSpPr>
              <a:cxnSpLocks/>
              <a:stCxn id="802" idx="4"/>
              <a:endCxn id="809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eur droit 844">
              <a:extLst>
                <a:ext uri="{FF2B5EF4-FFF2-40B4-BE49-F238E27FC236}">
                  <a16:creationId xmlns:a16="http://schemas.microsoft.com/office/drawing/2014/main" id="{5DAFEDC7-3971-AC41-996F-F0F2FB9556B8}"/>
                </a:ext>
              </a:extLst>
            </p:cNvPr>
            <p:cNvCxnSpPr>
              <a:cxnSpLocks/>
              <a:stCxn id="803" idx="4"/>
              <a:endCxn id="810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Connecteur droit 845">
              <a:extLst>
                <a:ext uri="{FF2B5EF4-FFF2-40B4-BE49-F238E27FC236}">
                  <a16:creationId xmlns:a16="http://schemas.microsoft.com/office/drawing/2014/main" id="{DF434459-3E2D-5849-8325-1B336633211E}"/>
                </a:ext>
              </a:extLst>
            </p:cNvPr>
            <p:cNvCxnSpPr>
              <a:cxnSpLocks/>
              <a:stCxn id="796" idx="4"/>
              <a:endCxn id="803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Connecteur droit 846">
              <a:extLst>
                <a:ext uri="{FF2B5EF4-FFF2-40B4-BE49-F238E27FC236}">
                  <a16:creationId xmlns:a16="http://schemas.microsoft.com/office/drawing/2014/main" id="{CAA68374-1E32-4449-8B89-401BB028CDBB}"/>
                </a:ext>
              </a:extLst>
            </p:cNvPr>
            <p:cNvCxnSpPr>
              <a:cxnSpLocks/>
              <a:stCxn id="789" idx="4"/>
              <a:endCxn id="796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Connecteur droit 847">
              <a:extLst>
                <a:ext uri="{FF2B5EF4-FFF2-40B4-BE49-F238E27FC236}">
                  <a16:creationId xmlns:a16="http://schemas.microsoft.com/office/drawing/2014/main" id="{F0A3FBE4-297C-4841-AF96-518EB552FBC0}"/>
                </a:ext>
              </a:extLst>
            </p:cNvPr>
            <p:cNvCxnSpPr>
              <a:cxnSpLocks/>
              <a:stCxn id="790" idx="4"/>
              <a:endCxn id="797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Connecteur droit 848">
              <a:extLst>
                <a:ext uri="{FF2B5EF4-FFF2-40B4-BE49-F238E27FC236}">
                  <a16:creationId xmlns:a16="http://schemas.microsoft.com/office/drawing/2014/main" id="{0D5AFBCE-5410-B14E-9503-9BFE9BA245CE}"/>
                </a:ext>
              </a:extLst>
            </p:cNvPr>
            <p:cNvCxnSpPr>
              <a:cxnSpLocks/>
              <a:stCxn id="797" idx="4"/>
              <a:endCxn id="804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Connecteur droit 849">
              <a:extLst>
                <a:ext uri="{FF2B5EF4-FFF2-40B4-BE49-F238E27FC236}">
                  <a16:creationId xmlns:a16="http://schemas.microsoft.com/office/drawing/2014/main" id="{C0F465FE-9C0A-9E45-B6A1-B2B3B474B07F}"/>
                </a:ext>
              </a:extLst>
            </p:cNvPr>
            <p:cNvCxnSpPr>
              <a:cxnSpLocks/>
              <a:stCxn id="804" idx="4"/>
              <a:endCxn id="811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Connecteur droit 850">
              <a:extLst>
                <a:ext uri="{FF2B5EF4-FFF2-40B4-BE49-F238E27FC236}">
                  <a16:creationId xmlns:a16="http://schemas.microsoft.com/office/drawing/2014/main" id="{9A508620-EFCA-214D-A76F-56BAA0468C48}"/>
                </a:ext>
              </a:extLst>
            </p:cNvPr>
            <p:cNvCxnSpPr>
              <a:cxnSpLocks/>
              <a:stCxn id="805" idx="4"/>
              <a:endCxn id="812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Connecteur droit 851">
              <a:extLst>
                <a:ext uri="{FF2B5EF4-FFF2-40B4-BE49-F238E27FC236}">
                  <a16:creationId xmlns:a16="http://schemas.microsoft.com/office/drawing/2014/main" id="{4AE5135F-12DD-CC4B-BFE8-8E55CFB21656}"/>
                </a:ext>
              </a:extLst>
            </p:cNvPr>
            <p:cNvCxnSpPr>
              <a:cxnSpLocks/>
              <a:stCxn id="798" idx="4"/>
              <a:endCxn id="805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Connecteur droit 852">
              <a:extLst>
                <a:ext uri="{FF2B5EF4-FFF2-40B4-BE49-F238E27FC236}">
                  <a16:creationId xmlns:a16="http://schemas.microsoft.com/office/drawing/2014/main" id="{8D6A3F90-429B-544B-BB77-3AE8B7784ADF}"/>
                </a:ext>
              </a:extLst>
            </p:cNvPr>
            <p:cNvCxnSpPr>
              <a:cxnSpLocks/>
              <a:stCxn id="791" idx="4"/>
              <a:endCxn id="798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Connecteur droit 853">
              <a:extLst>
                <a:ext uri="{FF2B5EF4-FFF2-40B4-BE49-F238E27FC236}">
                  <a16:creationId xmlns:a16="http://schemas.microsoft.com/office/drawing/2014/main" id="{5C45D024-0036-ED4A-A230-B3DCD0EFF1F4}"/>
                </a:ext>
              </a:extLst>
            </p:cNvPr>
            <p:cNvCxnSpPr>
              <a:cxnSpLocks/>
              <a:stCxn id="792" idx="4"/>
              <a:endCxn id="799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Connecteur droit 854">
              <a:extLst>
                <a:ext uri="{FF2B5EF4-FFF2-40B4-BE49-F238E27FC236}">
                  <a16:creationId xmlns:a16="http://schemas.microsoft.com/office/drawing/2014/main" id="{5E737FBF-4F36-D140-BA97-EF5DF5E6141B}"/>
                </a:ext>
              </a:extLst>
            </p:cNvPr>
            <p:cNvCxnSpPr>
              <a:cxnSpLocks/>
              <a:stCxn id="799" idx="4"/>
              <a:endCxn id="806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Connecteur droit 855">
              <a:extLst>
                <a:ext uri="{FF2B5EF4-FFF2-40B4-BE49-F238E27FC236}">
                  <a16:creationId xmlns:a16="http://schemas.microsoft.com/office/drawing/2014/main" id="{3A7921CA-D8EB-4442-9003-A6347B94720F}"/>
                </a:ext>
              </a:extLst>
            </p:cNvPr>
            <p:cNvCxnSpPr>
              <a:cxnSpLocks/>
              <a:stCxn id="806" idx="4"/>
              <a:endCxn id="813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Connecteur droit 856">
              <a:extLst>
                <a:ext uri="{FF2B5EF4-FFF2-40B4-BE49-F238E27FC236}">
                  <a16:creationId xmlns:a16="http://schemas.microsoft.com/office/drawing/2014/main" id="{FE81312F-3F2B-5A4A-A4A5-4567C849B0A7}"/>
                </a:ext>
              </a:extLst>
            </p:cNvPr>
            <p:cNvCxnSpPr>
              <a:cxnSpLocks/>
              <a:stCxn id="807" idx="4"/>
              <a:endCxn id="814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Connecteur droit 857">
              <a:extLst>
                <a:ext uri="{FF2B5EF4-FFF2-40B4-BE49-F238E27FC236}">
                  <a16:creationId xmlns:a16="http://schemas.microsoft.com/office/drawing/2014/main" id="{937C6E45-C74A-614F-ACAD-D161E31A63B5}"/>
                </a:ext>
              </a:extLst>
            </p:cNvPr>
            <p:cNvCxnSpPr>
              <a:cxnSpLocks/>
              <a:stCxn id="800" idx="4"/>
              <a:endCxn id="807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Connecteur droit 858">
              <a:extLst>
                <a:ext uri="{FF2B5EF4-FFF2-40B4-BE49-F238E27FC236}">
                  <a16:creationId xmlns:a16="http://schemas.microsoft.com/office/drawing/2014/main" id="{A950163B-6990-5D41-B751-94AC6E2B3812}"/>
                </a:ext>
              </a:extLst>
            </p:cNvPr>
            <p:cNvCxnSpPr>
              <a:cxnSpLocks/>
              <a:stCxn id="793" idx="4"/>
              <a:endCxn id="800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Connecteur droit 859">
              <a:extLst>
                <a:ext uri="{FF2B5EF4-FFF2-40B4-BE49-F238E27FC236}">
                  <a16:creationId xmlns:a16="http://schemas.microsoft.com/office/drawing/2014/main" id="{850287EC-E66D-E847-93F1-8A46E8D22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Connecteur droit 860">
              <a:extLst>
                <a:ext uri="{FF2B5EF4-FFF2-40B4-BE49-F238E27FC236}">
                  <a16:creationId xmlns:a16="http://schemas.microsoft.com/office/drawing/2014/main" id="{F24F4251-662A-B34C-9045-64846EC2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Connecteur droit 861">
              <a:extLst>
                <a:ext uri="{FF2B5EF4-FFF2-40B4-BE49-F238E27FC236}">
                  <a16:creationId xmlns:a16="http://schemas.microsoft.com/office/drawing/2014/main" id="{365D49FB-B721-C240-8D48-837ACC3ED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Connecteur droit 862">
              <a:extLst>
                <a:ext uri="{FF2B5EF4-FFF2-40B4-BE49-F238E27FC236}">
                  <a16:creationId xmlns:a16="http://schemas.microsoft.com/office/drawing/2014/main" id="{DC5AA011-E890-834E-AFAC-AF49EBDEF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Connecteur droit 863">
              <a:extLst>
                <a:ext uri="{FF2B5EF4-FFF2-40B4-BE49-F238E27FC236}">
                  <a16:creationId xmlns:a16="http://schemas.microsoft.com/office/drawing/2014/main" id="{E7D67AC0-335F-684E-9674-F267DFAB4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Connecteur droit 864">
              <a:extLst>
                <a:ext uri="{FF2B5EF4-FFF2-40B4-BE49-F238E27FC236}">
                  <a16:creationId xmlns:a16="http://schemas.microsoft.com/office/drawing/2014/main" id="{D55D6DC0-BA70-AC49-A193-B3D1A0926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Connecteur droit 865">
              <a:extLst>
                <a:ext uri="{FF2B5EF4-FFF2-40B4-BE49-F238E27FC236}">
                  <a16:creationId xmlns:a16="http://schemas.microsoft.com/office/drawing/2014/main" id="{65DD2539-6AD4-1241-A8E7-9A279E39C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Connecteur droit 866">
              <a:extLst>
                <a:ext uri="{FF2B5EF4-FFF2-40B4-BE49-F238E27FC236}">
                  <a16:creationId xmlns:a16="http://schemas.microsoft.com/office/drawing/2014/main" id="{9912EDA9-4B54-D64F-90BE-A0EF89141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Connecteur droit 867">
              <a:extLst>
                <a:ext uri="{FF2B5EF4-FFF2-40B4-BE49-F238E27FC236}">
                  <a16:creationId xmlns:a16="http://schemas.microsoft.com/office/drawing/2014/main" id="{8E673E0A-7022-7E47-BD51-4B992AAA9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Connecteur droit 868">
              <a:extLst>
                <a:ext uri="{FF2B5EF4-FFF2-40B4-BE49-F238E27FC236}">
                  <a16:creationId xmlns:a16="http://schemas.microsoft.com/office/drawing/2014/main" id="{8E607F0B-4D8F-BB49-A32F-4BFD3DE55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Connecteur droit 869">
              <a:extLst>
                <a:ext uri="{FF2B5EF4-FFF2-40B4-BE49-F238E27FC236}">
                  <a16:creationId xmlns:a16="http://schemas.microsoft.com/office/drawing/2014/main" id="{6077EFDB-1CB2-DF42-BA8B-018607825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Connecteur droit 870">
              <a:extLst>
                <a:ext uri="{FF2B5EF4-FFF2-40B4-BE49-F238E27FC236}">
                  <a16:creationId xmlns:a16="http://schemas.microsoft.com/office/drawing/2014/main" id="{3403E7C6-3943-734F-A71A-1EBEEE985C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Connecteur droit 871">
              <a:extLst>
                <a:ext uri="{FF2B5EF4-FFF2-40B4-BE49-F238E27FC236}">
                  <a16:creationId xmlns:a16="http://schemas.microsoft.com/office/drawing/2014/main" id="{2F90006A-FAA4-7F43-B2E7-5E4FD4D87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Connecteur droit 872">
              <a:extLst>
                <a:ext uri="{FF2B5EF4-FFF2-40B4-BE49-F238E27FC236}">
                  <a16:creationId xmlns:a16="http://schemas.microsoft.com/office/drawing/2014/main" id="{BC6DF869-18DF-5448-B9EB-68A6C0FC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Connecteur droit 873">
              <a:extLst>
                <a:ext uri="{FF2B5EF4-FFF2-40B4-BE49-F238E27FC236}">
                  <a16:creationId xmlns:a16="http://schemas.microsoft.com/office/drawing/2014/main" id="{10E1ECDE-E4D5-E04F-864E-22BFDF6660F6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Connecteur droit 874">
              <a:extLst>
                <a:ext uri="{FF2B5EF4-FFF2-40B4-BE49-F238E27FC236}">
                  <a16:creationId xmlns:a16="http://schemas.microsoft.com/office/drawing/2014/main" id="{D2BA5AAA-3AFE-C747-BB7B-F2DD2BFF400D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Connecteur droit 875">
              <a:extLst>
                <a:ext uri="{FF2B5EF4-FFF2-40B4-BE49-F238E27FC236}">
                  <a16:creationId xmlns:a16="http://schemas.microsoft.com/office/drawing/2014/main" id="{C28FF792-2075-A946-A296-A82C4FAF7564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Connecteur droit 876">
              <a:extLst>
                <a:ext uri="{FF2B5EF4-FFF2-40B4-BE49-F238E27FC236}">
                  <a16:creationId xmlns:a16="http://schemas.microsoft.com/office/drawing/2014/main" id="{353699B5-0947-8F4C-AB6D-0B8E4D7F4518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Connecteur droit 877">
              <a:extLst>
                <a:ext uri="{FF2B5EF4-FFF2-40B4-BE49-F238E27FC236}">
                  <a16:creationId xmlns:a16="http://schemas.microsoft.com/office/drawing/2014/main" id="{B799B963-1B3A-D44F-A66A-AFB39058F20F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Connecteur droit 878">
              <a:extLst>
                <a:ext uri="{FF2B5EF4-FFF2-40B4-BE49-F238E27FC236}">
                  <a16:creationId xmlns:a16="http://schemas.microsoft.com/office/drawing/2014/main" id="{07E86371-265F-154E-A544-82D4A4AB9B52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Connecteur droit 879">
              <a:extLst>
                <a:ext uri="{FF2B5EF4-FFF2-40B4-BE49-F238E27FC236}">
                  <a16:creationId xmlns:a16="http://schemas.microsoft.com/office/drawing/2014/main" id="{03D46A0F-790B-AE4C-B39F-E92AF03AD4C9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Connecteur droit 880">
              <a:extLst>
                <a:ext uri="{FF2B5EF4-FFF2-40B4-BE49-F238E27FC236}">
                  <a16:creationId xmlns:a16="http://schemas.microsoft.com/office/drawing/2014/main" id="{A34CBC65-EC29-7D45-80DF-2C335E241C97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Ellipse 881">
              <a:extLst>
                <a:ext uri="{FF2B5EF4-FFF2-40B4-BE49-F238E27FC236}">
                  <a16:creationId xmlns:a16="http://schemas.microsoft.com/office/drawing/2014/main" id="{1057BC3C-B0F0-2041-9EDD-A04F6BE0F1A4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Ellipse 882">
              <a:extLst>
                <a:ext uri="{FF2B5EF4-FFF2-40B4-BE49-F238E27FC236}">
                  <a16:creationId xmlns:a16="http://schemas.microsoft.com/office/drawing/2014/main" id="{CD8D18B4-C0E4-DB4F-A2E5-226A13272E1D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Ellipse 883">
              <a:extLst>
                <a:ext uri="{FF2B5EF4-FFF2-40B4-BE49-F238E27FC236}">
                  <a16:creationId xmlns:a16="http://schemas.microsoft.com/office/drawing/2014/main" id="{031CA092-A01F-6E48-9746-8A7E8EFC725B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Ellipse 884">
              <a:extLst>
                <a:ext uri="{FF2B5EF4-FFF2-40B4-BE49-F238E27FC236}">
                  <a16:creationId xmlns:a16="http://schemas.microsoft.com/office/drawing/2014/main" id="{19DFBE65-0BAD-2748-B9E3-EF00ACA37A50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86" name="Ellipse 885">
              <a:extLst>
                <a:ext uri="{FF2B5EF4-FFF2-40B4-BE49-F238E27FC236}">
                  <a16:creationId xmlns:a16="http://schemas.microsoft.com/office/drawing/2014/main" id="{1B05356C-6FCE-604D-A354-D01D370D840B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Ellipse 886">
              <a:extLst>
                <a:ext uri="{FF2B5EF4-FFF2-40B4-BE49-F238E27FC236}">
                  <a16:creationId xmlns:a16="http://schemas.microsoft.com/office/drawing/2014/main" id="{5144EECE-7AAC-BF45-B3E8-1DD09CEB258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Ellipse 887">
              <a:extLst>
                <a:ext uri="{FF2B5EF4-FFF2-40B4-BE49-F238E27FC236}">
                  <a16:creationId xmlns:a16="http://schemas.microsoft.com/office/drawing/2014/main" id="{3DFFF385-F307-054E-8C77-34E92F9311BC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9" name="Connecteur droit 888">
              <a:extLst>
                <a:ext uri="{FF2B5EF4-FFF2-40B4-BE49-F238E27FC236}">
                  <a16:creationId xmlns:a16="http://schemas.microsoft.com/office/drawing/2014/main" id="{02512981-CC29-DB4C-9FD2-FB567C836BF5}"/>
                </a:ext>
              </a:extLst>
            </p:cNvPr>
            <p:cNvCxnSpPr>
              <a:stCxn id="882" idx="6"/>
              <a:endCxn id="883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Connecteur droit 889">
              <a:extLst>
                <a:ext uri="{FF2B5EF4-FFF2-40B4-BE49-F238E27FC236}">
                  <a16:creationId xmlns:a16="http://schemas.microsoft.com/office/drawing/2014/main" id="{523923FC-3A43-FF4A-AC0C-773DE23CA0EF}"/>
                </a:ext>
              </a:extLst>
            </p:cNvPr>
            <p:cNvCxnSpPr>
              <a:cxnSpLocks/>
              <a:stCxn id="883" idx="6"/>
              <a:endCxn id="884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Connecteur droit 890">
              <a:extLst>
                <a:ext uri="{FF2B5EF4-FFF2-40B4-BE49-F238E27FC236}">
                  <a16:creationId xmlns:a16="http://schemas.microsoft.com/office/drawing/2014/main" id="{0127E672-4C6E-8443-AC19-7094AC984AF3}"/>
                </a:ext>
              </a:extLst>
            </p:cNvPr>
            <p:cNvCxnSpPr>
              <a:cxnSpLocks/>
              <a:stCxn id="884" idx="6"/>
              <a:endCxn id="885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Connecteur droit 891">
              <a:extLst>
                <a:ext uri="{FF2B5EF4-FFF2-40B4-BE49-F238E27FC236}">
                  <a16:creationId xmlns:a16="http://schemas.microsoft.com/office/drawing/2014/main" id="{C8656C95-7B9C-1149-A960-93879C209815}"/>
                </a:ext>
              </a:extLst>
            </p:cNvPr>
            <p:cNvCxnSpPr>
              <a:cxnSpLocks/>
              <a:stCxn id="885" idx="6"/>
              <a:endCxn id="886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Connecteur droit 892">
              <a:extLst>
                <a:ext uri="{FF2B5EF4-FFF2-40B4-BE49-F238E27FC236}">
                  <a16:creationId xmlns:a16="http://schemas.microsoft.com/office/drawing/2014/main" id="{15CA9432-46DC-E943-87F7-B3F352C2D3C8}"/>
                </a:ext>
              </a:extLst>
            </p:cNvPr>
            <p:cNvCxnSpPr>
              <a:cxnSpLocks/>
              <a:stCxn id="886" idx="6"/>
              <a:endCxn id="887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Connecteur droit 893">
              <a:extLst>
                <a:ext uri="{FF2B5EF4-FFF2-40B4-BE49-F238E27FC236}">
                  <a16:creationId xmlns:a16="http://schemas.microsoft.com/office/drawing/2014/main" id="{55965E75-276A-D84E-A642-6244D472C393}"/>
                </a:ext>
              </a:extLst>
            </p:cNvPr>
            <p:cNvCxnSpPr>
              <a:cxnSpLocks/>
              <a:stCxn id="887" idx="6"/>
              <a:endCxn id="888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Connecteur droit 894">
              <a:extLst>
                <a:ext uri="{FF2B5EF4-FFF2-40B4-BE49-F238E27FC236}">
                  <a16:creationId xmlns:a16="http://schemas.microsoft.com/office/drawing/2014/main" id="{442103A4-258E-E64F-9248-BB193D316192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Connecteur droit 895">
              <a:extLst>
                <a:ext uri="{FF2B5EF4-FFF2-40B4-BE49-F238E27FC236}">
                  <a16:creationId xmlns:a16="http://schemas.microsoft.com/office/drawing/2014/main" id="{CD69D3F2-7C73-C647-862E-5EC0EDABFD9E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Connecteur droit 896">
              <a:extLst>
                <a:ext uri="{FF2B5EF4-FFF2-40B4-BE49-F238E27FC236}">
                  <a16:creationId xmlns:a16="http://schemas.microsoft.com/office/drawing/2014/main" id="{B78DF2A8-EAF7-0E45-AA43-BA9D6EE75AAE}"/>
                </a:ext>
              </a:extLst>
            </p:cNvPr>
            <p:cNvCxnSpPr>
              <a:cxnSpLocks/>
              <a:endCxn id="793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Connecteur droit 897">
              <a:extLst>
                <a:ext uri="{FF2B5EF4-FFF2-40B4-BE49-F238E27FC236}">
                  <a16:creationId xmlns:a16="http://schemas.microsoft.com/office/drawing/2014/main" id="{24F51A76-CDEF-924F-A864-D98CE3122AD2}"/>
                </a:ext>
              </a:extLst>
            </p:cNvPr>
            <p:cNvCxnSpPr>
              <a:cxnSpLocks/>
              <a:stCxn id="887" idx="4"/>
              <a:endCxn id="792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Connecteur droit 898">
              <a:extLst>
                <a:ext uri="{FF2B5EF4-FFF2-40B4-BE49-F238E27FC236}">
                  <a16:creationId xmlns:a16="http://schemas.microsoft.com/office/drawing/2014/main" id="{57406A23-6E8A-A641-A963-733E6A395BE1}"/>
                </a:ext>
              </a:extLst>
            </p:cNvPr>
            <p:cNvCxnSpPr>
              <a:cxnSpLocks/>
              <a:stCxn id="886" idx="4"/>
              <a:endCxn id="791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Connecteur droit 899">
              <a:extLst>
                <a:ext uri="{FF2B5EF4-FFF2-40B4-BE49-F238E27FC236}">
                  <a16:creationId xmlns:a16="http://schemas.microsoft.com/office/drawing/2014/main" id="{545E9743-514B-214D-89E6-85DDEBDA68AE}"/>
                </a:ext>
              </a:extLst>
            </p:cNvPr>
            <p:cNvCxnSpPr>
              <a:cxnSpLocks/>
              <a:stCxn id="885" idx="4"/>
              <a:endCxn id="790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Connecteur droit 900">
              <a:extLst>
                <a:ext uri="{FF2B5EF4-FFF2-40B4-BE49-F238E27FC236}">
                  <a16:creationId xmlns:a16="http://schemas.microsoft.com/office/drawing/2014/main" id="{E01CCE13-21CC-514A-8F84-F9293AD432D3}"/>
                </a:ext>
              </a:extLst>
            </p:cNvPr>
            <p:cNvCxnSpPr>
              <a:cxnSpLocks/>
              <a:stCxn id="884" idx="4"/>
              <a:endCxn id="789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Connecteur droit 901">
              <a:extLst>
                <a:ext uri="{FF2B5EF4-FFF2-40B4-BE49-F238E27FC236}">
                  <a16:creationId xmlns:a16="http://schemas.microsoft.com/office/drawing/2014/main" id="{9319BA00-72F5-F64A-9962-675005B89C16}"/>
                </a:ext>
              </a:extLst>
            </p:cNvPr>
            <p:cNvCxnSpPr>
              <a:cxnSpLocks/>
              <a:stCxn id="883" idx="4"/>
              <a:endCxn id="788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Connecteur droit 902">
              <a:extLst>
                <a:ext uri="{FF2B5EF4-FFF2-40B4-BE49-F238E27FC236}">
                  <a16:creationId xmlns:a16="http://schemas.microsoft.com/office/drawing/2014/main" id="{F2A875A1-7BFA-8244-8C39-FA14FD5B598C}"/>
                </a:ext>
              </a:extLst>
            </p:cNvPr>
            <p:cNvCxnSpPr>
              <a:cxnSpLocks/>
              <a:stCxn id="882" idx="4"/>
              <a:endCxn id="787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4" name="Ellipse 903">
              <a:extLst>
                <a:ext uri="{FF2B5EF4-FFF2-40B4-BE49-F238E27FC236}">
                  <a16:creationId xmlns:a16="http://schemas.microsoft.com/office/drawing/2014/main" id="{B72D8FE1-89BF-FC43-B445-1D27327EA9DB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Ellipse 904">
              <a:extLst>
                <a:ext uri="{FF2B5EF4-FFF2-40B4-BE49-F238E27FC236}">
                  <a16:creationId xmlns:a16="http://schemas.microsoft.com/office/drawing/2014/main" id="{4D8FF954-3037-7546-88EA-79669B62F736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Ellipse 905">
              <a:extLst>
                <a:ext uri="{FF2B5EF4-FFF2-40B4-BE49-F238E27FC236}">
                  <a16:creationId xmlns:a16="http://schemas.microsoft.com/office/drawing/2014/main" id="{AC61FE2D-CD5C-D24A-A641-1EF19334E823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Ellipse 906">
              <a:extLst>
                <a:ext uri="{FF2B5EF4-FFF2-40B4-BE49-F238E27FC236}">
                  <a16:creationId xmlns:a16="http://schemas.microsoft.com/office/drawing/2014/main" id="{AB6D46D9-376D-324D-A63B-177B25247CF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908" name="Ellipse 907">
              <a:extLst>
                <a:ext uri="{FF2B5EF4-FFF2-40B4-BE49-F238E27FC236}">
                  <a16:creationId xmlns:a16="http://schemas.microsoft.com/office/drawing/2014/main" id="{C43E74E8-B6D9-E84A-8D65-FFB1A5ED332A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Ellipse 908">
              <a:extLst>
                <a:ext uri="{FF2B5EF4-FFF2-40B4-BE49-F238E27FC236}">
                  <a16:creationId xmlns:a16="http://schemas.microsoft.com/office/drawing/2014/main" id="{7F8CA5A1-5019-0947-885E-3C5CF65A8963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Ellipse 909">
              <a:extLst>
                <a:ext uri="{FF2B5EF4-FFF2-40B4-BE49-F238E27FC236}">
                  <a16:creationId xmlns:a16="http://schemas.microsoft.com/office/drawing/2014/main" id="{DAEF003B-FE13-C94E-8F97-151DEFC8B55A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1" name="Connecteur droit 910">
              <a:extLst>
                <a:ext uri="{FF2B5EF4-FFF2-40B4-BE49-F238E27FC236}">
                  <a16:creationId xmlns:a16="http://schemas.microsoft.com/office/drawing/2014/main" id="{F1ED3774-B27B-AF4B-993D-711FA89AF1FE}"/>
                </a:ext>
              </a:extLst>
            </p:cNvPr>
            <p:cNvCxnSpPr>
              <a:stCxn id="904" idx="6"/>
              <a:endCxn id="905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Connecteur droit 911">
              <a:extLst>
                <a:ext uri="{FF2B5EF4-FFF2-40B4-BE49-F238E27FC236}">
                  <a16:creationId xmlns:a16="http://schemas.microsoft.com/office/drawing/2014/main" id="{56F9F305-7DF0-6F4A-88F5-31CDB6838424}"/>
                </a:ext>
              </a:extLst>
            </p:cNvPr>
            <p:cNvCxnSpPr>
              <a:cxnSpLocks/>
              <a:stCxn id="905" idx="6"/>
              <a:endCxn id="906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Connecteur droit 912">
              <a:extLst>
                <a:ext uri="{FF2B5EF4-FFF2-40B4-BE49-F238E27FC236}">
                  <a16:creationId xmlns:a16="http://schemas.microsoft.com/office/drawing/2014/main" id="{C361C81F-4D6E-3B48-BE4B-7AF2C193A472}"/>
                </a:ext>
              </a:extLst>
            </p:cNvPr>
            <p:cNvCxnSpPr>
              <a:cxnSpLocks/>
              <a:stCxn id="906" idx="6"/>
              <a:endCxn id="907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Connecteur droit 913">
              <a:extLst>
                <a:ext uri="{FF2B5EF4-FFF2-40B4-BE49-F238E27FC236}">
                  <a16:creationId xmlns:a16="http://schemas.microsoft.com/office/drawing/2014/main" id="{F160DBAB-6665-DF48-AC1B-36212B967F46}"/>
                </a:ext>
              </a:extLst>
            </p:cNvPr>
            <p:cNvCxnSpPr>
              <a:cxnSpLocks/>
              <a:stCxn id="907" idx="6"/>
              <a:endCxn id="908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Connecteur droit 914">
              <a:extLst>
                <a:ext uri="{FF2B5EF4-FFF2-40B4-BE49-F238E27FC236}">
                  <a16:creationId xmlns:a16="http://schemas.microsoft.com/office/drawing/2014/main" id="{BB312443-8674-ED4B-BC29-EE1BA2D65580}"/>
                </a:ext>
              </a:extLst>
            </p:cNvPr>
            <p:cNvCxnSpPr>
              <a:cxnSpLocks/>
              <a:stCxn id="908" idx="6"/>
              <a:endCxn id="909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Connecteur droit 915">
              <a:extLst>
                <a:ext uri="{FF2B5EF4-FFF2-40B4-BE49-F238E27FC236}">
                  <a16:creationId xmlns:a16="http://schemas.microsoft.com/office/drawing/2014/main" id="{03B7CF9D-D980-204D-8804-AE2DA31521A3}"/>
                </a:ext>
              </a:extLst>
            </p:cNvPr>
            <p:cNvCxnSpPr>
              <a:cxnSpLocks/>
              <a:stCxn id="910" idx="6"/>
              <a:endCxn id="937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Connecteur droit 916">
              <a:extLst>
                <a:ext uri="{FF2B5EF4-FFF2-40B4-BE49-F238E27FC236}">
                  <a16:creationId xmlns:a16="http://schemas.microsoft.com/office/drawing/2014/main" id="{E56CD149-DB1D-BD49-9887-6FE2FE5B73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Connecteur droit 917">
              <a:extLst>
                <a:ext uri="{FF2B5EF4-FFF2-40B4-BE49-F238E27FC236}">
                  <a16:creationId xmlns:a16="http://schemas.microsoft.com/office/drawing/2014/main" id="{B2904BF1-CB0F-5B47-82BC-36E6CBBA3738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Connecteur droit 918">
              <a:extLst>
                <a:ext uri="{FF2B5EF4-FFF2-40B4-BE49-F238E27FC236}">
                  <a16:creationId xmlns:a16="http://schemas.microsoft.com/office/drawing/2014/main" id="{ECD7BD2B-83F4-B641-BF98-328334CC8C5C}"/>
                </a:ext>
              </a:extLst>
            </p:cNvPr>
            <p:cNvCxnSpPr>
              <a:cxnSpLocks/>
              <a:stCxn id="910" idx="4"/>
              <a:endCxn id="888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Connecteur droit 919">
              <a:extLst>
                <a:ext uri="{FF2B5EF4-FFF2-40B4-BE49-F238E27FC236}">
                  <a16:creationId xmlns:a16="http://schemas.microsoft.com/office/drawing/2014/main" id="{60685DF1-06A7-7A4C-AC02-9C0EE3736E05}"/>
                </a:ext>
              </a:extLst>
            </p:cNvPr>
            <p:cNvCxnSpPr>
              <a:cxnSpLocks/>
              <a:stCxn id="909" idx="4"/>
              <a:endCxn id="887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Connecteur droit 920">
              <a:extLst>
                <a:ext uri="{FF2B5EF4-FFF2-40B4-BE49-F238E27FC236}">
                  <a16:creationId xmlns:a16="http://schemas.microsoft.com/office/drawing/2014/main" id="{617503A6-5ED8-A34C-8047-9284A46D707E}"/>
                </a:ext>
              </a:extLst>
            </p:cNvPr>
            <p:cNvCxnSpPr>
              <a:cxnSpLocks/>
              <a:stCxn id="908" idx="4"/>
              <a:endCxn id="886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Connecteur droit 921">
              <a:extLst>
                <a:ext uri="{FF2B5EF4-FFF2-40B4-BE49-F238E27FC236}">
                  <a16:creationId xmlns:a16="http://schemas.microsoft.com/office/drawing/2014/main" id="{A6218588-7EC6-8B4F-9B23-7C38D4181787}"/>
                </a:ext>
              </a:extLst>
            </p:cNvPr>
            <p:cNvCxnSpPr>
              <a:cxnSpLocks/>
              <a:stCxn id="907" idx="4"/>
              <a:endCxn id="885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Connecteur droit 922">
              <a:extLst>
                <a:ext uri="{FF2B5EF4-FFF2-40B4-BE49-F238E27FC236}">
                  <a16:creationId xmlns:a16="http://schemas.microsoft.com/office/drawing/2014/main" id="{44B6B90D-F359-2C4C-85C5-6FC5539BF0BD}"/>
                </a:ext>
              </a:extLst>
            </p:cNvPr>
            <p:cNvCxnSpPr>
              <a:cxnSpLocks/>
              <a:stCxn id="906" idx="4"/>
              <a:endCxn id="884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Connecteur droit 923">
              <a:extLst>
                <a:ext uri="{FF2B5EF4-FFF2-40B4-BE49-F238E27FC236}">
                  <a16:creationId xmlns:a16="http://schemas.microsoft.com/office/drawing/2014/main" id="{E1BE00C5-C33B-DA46-8F04-3DA04119C060}"/>
                </a:ext>
              </a:extLst>
            </p:cNvPr>
            <p:cNvCxnSpPr>
              <a:cxnSpLocks/>
              <a:stCxn id="905" idx="4"/>
              <a:endCxn id="883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Connecteur droit 924">
              <a:extLst>
                <a:ext uri="{FF2B5EF4-FFF2-40B4-BE49-F238E27FC236}">
                  <a16:creationId xmlns:a16="http://schemas.microsoft.com/office/drawing/2014/main" id="{0FA68AE0-ADE4-B44B-8B09-7798B1859996}"/>
                </a:ext>
              </a:extLst>
            </p:cNvPr>
            <p:cNvCxnSpPr>
              <a:cxnSpLocks/>
              <a:stCxn id="904" idx="4"/>
              <a:endCxn id="882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" name="Ellipse 925">
              <a:extLst>
                <a:ext uri="{FF2B5EF4-FFF2-40B4-BE49-F238E27FC236}">
                  <a16:creationId xmlns:a16="http://schemas.microsoft.com/office/drawing/2014/main" id="{D2F6D3F9-6E2F-C245-84E0-1ED9E27A748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Ellipse 926">
              <a:extLst>
                <a:ext uri="{FF2B5EF4-FFF2-40B4-BE49-F238E27FC236}">
                  <a16:creationId xmlns:a16="http://schemas.microsoft.com/office/drawing/2014/main" id="{FE4D2CC7-02FD-8E4D-9F25-BE76543C0735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Ellipse 927">
              <a:extLst>
                <a:ext uri="{FF2B5EF4-FFF2-40B4-BE49-F238E27FC236}">
                  <a16:creationId xmlns:a16="http://schemas.microsoft.com/office/drawing/2014/main" id="{75CA0169-B352-4F48-8BFC-6CF92583808B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Ellipse 928">
              <a:extLst>
                <a:ext uri="{FF2B5EF4-FFF2-40B4-BE49-F238E27FC236}">
                  <a16:creationId xmlns:a16="http://schemas.microsoft.com/office/drawing/2014/main" id="{8045DCE9-8A79-7440-8AF0-8F0F8044F412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0" name="Connecteur droit 929">
              <a:extLst>
                <a:ext uri="{FF2B5EF4-FFF2-40B4-BE49-F238E27FC236}">
                  <a16:creationId xmlns:a16="http://schemas.microsoft.com/office/drawing/2014/main" id="{C4D68642-9246-A249-BEEB-2EBA6CBB926F}"/>
                </a:ext>
              </a:extLst>
            </p:cNvPr>
            <p:cNvCxnSpPr>
              <a:cxnSpLocks/>
              <a:stCxn id="928" idx="4"/>
              <a:endCxn id="929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Connecteur droit 930">
              <a:extLst>
                <a:ext uri="{FF2B5EF4-FFF2-40B4-BE49-F238E27FC236}">
                  <a16:creationId xmlns:a16="http://schemas.microsoft.com/office/drawing/2014/main" id="{52E31197-0901-DA41-AB8A-48E7E309008C}"/>
                </a:ext>
              </a:extLst>
            </p:cNvPr>
            <p:cNvCxnSpPr>
              <a:cxnSpLocks/>
              <a:stCxn id="927" idx="4"/>
              <a:endCxn id="928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Connecteur droit 931">
              <a:extLst>
                <a:ext uri="{FF2B5EF4-FFF2-40B4-BE49-F238E27FC236}">
                  <a16:creationId xmlns:a16="http://schemas.microsoft.com/office/drawing/2014/main" id="{34234247-23DB-774F-8277-E50AC649F423}"/>
                </a:ext>
              </a:extLst>
            </p:cNvPr>
            <p:cNvCxnSpPr>
              <a:cxnSpLocks/>
              <a:stCxn id="926" idx="4"/>
              <a:endCxn id="927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Connecteur droit 932">
              <a:extLst>
                <a:ext uri="{FF2B5EF4-FFF2-40B4-BE49-F238E27FC236}">
                  <a16:creationId xmlns:a16="http://schemas.microsoft.com/office/drawing/2014/main" id="{2C45FCE6-D750-044A-945F-8EAB66EC0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Connecteur droit 933">
              <a:extLst>
                <a:ext uri="{FF2B5EF4-FFF2-40B4-BE49-F238E27FC236}">
                  <a16:creationId xmlns:a16="http://schemas.microsoft.com/office/drawing/2014/main" id="{21B50E80-1136-4D47-A74F-60D0E076A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5" name="Ellipse 934">
              <a:extLst>
                <a:ext uri="{FF2B5EF4-FFF2-40B4-BE49-F238E27FC236}">
                  <a16:creationId xmlns:a16="http://schemas.microsoft.com/office/drawing/2014/main" id="{E00E1889-3FD6-EA42-A4DC-EE6B7D267DC6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6" name="Connecteur droit 935">
              <a:extLst>
                <a:ext uri="{FF2B5EF4-FFF2-40B4-BE49-F238E27FC236}">
                  <a16:creationId xmlns:a16="http://schemas.microsoft.com/office/drawing/2014/main" id="{3BC0838A-15B7-5F4A-8989-46464DD8872B}"/>
                </a:ext>
              </a:extLst>
            </p:cNvPr>
            <p:cNvCxnSpPr>
              <a:cxnSpLocks/>
              <a:endCxn id="926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7" name="Ellipse 936">
              <a:extLst>
                <a:ext uri="{FF2B5EF4-FFF2-40B4-BE49-F238E27FC236}">
                  <a16:creationId xmlns:a16="http://schemas.microsoft.com/office/drawing/2014/main" id="{EEBE6913-BAA8-164E-9ADD-63BBD4B895CC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8" name="Connecteur droit 937">
              <a:extLst>
                <a:ext uri="{FF2B5EF4-FFF2-40B4-BE49-F238E27FC236}">
                  <a16:creationId xmlns:a16="http://schemas.microsoft.com/office/drawing/2014/main" id="{ECA92006-FB25-EF45-A080-AB8F1607499C}"/>
                </a:ext>
              </a:extLst>
            </p:cNvPr>
            <p:cNvCxnSpPr>
              <a:cxnSpLocks/>
              <a:stCxn id="937" idx="4"/>
              <a:endCxn id="935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Connecteur droit 938">
              <a:extLst>
                <a:ext uri="{FF2B5EF4-FFF2-40B4-BE49-F238E27FC236}">
                  <a16:creationId xmlns:a16="http://schemas.microsoft.com/office/drawing/2014/main" id="{310DC3DF-FC6C-C84B-B6E1-C04E10F42E80}"/>
                </a:ext>
              </a:extLst>
            </p:cNvPr>
            <p:cNvCxnSpPr>
              <a:cxnSpLocks/>
              <a:stCxn id="909" idx="6"/>
              <a:endCxn id="910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Connecteur droit 939">
              <a:extLst>
                <a:ext uri="{FF2B5EF4-FFF2-40B4-BE49-F238E27FC236}">
                  <a16:creationId xmlns:a16="http://schemas.microsoft.com/office/drawing/2014/main" id="{0356437C-F26D-1E4B-8B5B-37B9B768AD5B}"/>
                </a:ext>
              </a:extLst>
            </p:cNvPr>
            <p:cNvCxnSpPr>
              <a:cxnSpLocks/>
              <a:stCxn id="888" idx="6"/>
              <a:endCxn id="935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Connecteur droit 940">
              <a:extLst>
                <a:ext uri="{FF2B5EF4-FFF2-40B4-BE49-F238E27FC236}">
                  <a16:creationId xmlns:a16="http://schemas.microsoft.com/office/drawing/2014/main" id="{C8630ABC-A4C3-A24E-AED6-74D050B051AA}"/>
                </a:ext>
              </a:extLst>
            </p:cNvPr>
            <p:cNvCxnSpPr>
              <a:cxnSpLocks/>
              <a:stCxn id="793" idx="6"/>
              <a:endCxn id="926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Connecteur droit 941">
              <a:extLst>
                <a:ext uri="{FF2B5EF4-FFF2-40B4-BE49-F238E27FC236}">
                  <a16:creationId xmlns:a16="http://schemas.microsoft.com/office/drawing/2014/main" id="{DD105C42-2D0F-DE4B-9E31-4B1DC3D13236}"/>
                </a:ext>
              </a:extLst>
            </p:cNvPr>
            <p:cNvCxnSpPr>
              <a:cxnSpLocks/>
              <a:stCxn id="800" idx="6"/>
              <a:endCxn id="927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Connecteur droit 942">
              <a:extLst>
                <a:ext uri="{FF2B5EF4-FFF2-40B4-BE49-F238E27FC236}">
                  <a16:creationId xmlns:a16="http://schemas.microsoft.com/office/drawing/2014/main" id="{6DF819C3-0844-0544-ACCC-1970E1560AAD}"/>
                </a:ext>
              </a:extLst>
            </p:cNvPr>
            <p:cNvCxnSpPr>
              <a:cxnSpLocks/>
              <a:stCxn id="807" idx="6"/>
              <a:endCxn id="928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Connecteur droit 943">
              <a:extLst>
                <a:ext uri="{FF2B5EF4-FFF2-40B4-BE49-F238E27FC236}">
                  <a16:creationId xmlns:a16="http://schemas.microsoft.com/office/drawing/2014/main" id="{86145AC7-D542-6D47-B395-464E66012D34}"/>
                </a:ext>
              </a:extLst>
            </p:cNvPr>
            <p:cNvCxnSpPr>
              <a:cxnSpLocks/>
              <a:stCxn id="814" idx="6"/>
              <a:endCxn id="929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5" name="Ellipse 944">
              <a:extLst>
                <a:ext uri="{FF2B5EF4-FFF2-40B4-BE49-F238E27FC236}">
                  <a16:creationId xmlns:a16="http://schemas.microsoft.com/office/drawing/2014/main" id="{9FB381ED-0363-164F-BD26-4E789CAA804E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Ellipse 945">
              <a:extLst>
                <a:ext uri="{FF2B5EF4-FFF2-40B4-BE49-F238E27FC236}">
                  <a16:creationId xmlns:a16="http://schemas.microsoft.com/office/drawing/2014/main" id="{74FD9A65-BE8A-F447-A7EF-22633362D7AC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Ellipse 946">
              <a:extLst>
                <a:ext uri="{FF2B5EF4-FFF2-40B4-BE49-F238E27FC236}">
                  <a16:creationId xmlns:a16="http://schemas.microsoft.com/office/drawing/2014/main" id="{B4647CF3-EF5A-A744-9DBC-FA8E1B7D702A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Ellipse 947">
              <a:extLst>
                <a:ext uri="{FF2B5EF4-FFF2-40B4-BE49-F238E27FC236}">
                  <a16:creationId xmlns:a16="http://schemas.microsoft.com/office/drawing/2014/main" id="{3F90137B-348D-0D4D-AB9D-AA6A6973EE60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Ellipse 948">
              <a:extLst>
                <a:ext uri="{FF2B5EF4-FFF2-40B4-BE49-F238E27FC236}">
                  <a16:creationId xmlns:a16="http://schemas.microsoft.com/office/drawing/2014/main" id="{A1C58498-572D-E748-A88E-9626C2F1C5AB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Ellipse 949">
              <a:extLst>
                <a:ext uri="{FF2B5EF4-FFF2-40B4-BE49-F238E27FC236}">
                  <a16:creationId xmlns:a16="http://schemas.microsoft.com/office/drawing/2014/main" id="{FD0CB55E-0778-964A-943E-C91BA3370625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Ellipse 950">
              <a:extLst>
                <a:ext uri="{FF2B5EF4-FFF2-40B4-BE49-F238E27FC236}">
                  <a16:creationId xmlns:a16="http://schemas.microsoft.com/office/drawing/2014/main" id="{4E3C114B-0063-9948-8FD2-9D11680FC4A1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2" name="Connecteur droit 951">
              <a:extLst>
                <a:ext uri="{FF2B5EF4-FFF2-40B4-BE49-F238E27FC236}">
                  <a16:creationId xmlns:a16="http://schemas.microsoft.com/office/drawing/2014/main" id="{E3FEF344-3A42-324A-B982-7F76F1308A68}"/>
                </a:ext>
              </a:extLst>
            </p:cNvPr>
            <p:cNvCxnSpPr>
              <a:cxnSpLocks/>
              <a:stCxn id="945" idx="6"/>
              <a:endCxn id="946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Connecteur droit 952">
              <a:extLst>
                <a:ext uri="{FF2B5EF4-FFF2-40B4-BE49-F238E27FC236}">
                  <a16:creationId xmlns:a16="http://schemas.microsoft.com/office/drawing/2014/main" id="{E045219F-6A41-EE4D-AFB2-0D1CD10C3042}"/>
                </a:ext>
              </a:extLst>
            </p:cNvPr>
            <p:cNvCxnSpPr>
              <a:cxnSpLocks/>
              <a:stCxn id="950" idx="6"/>
              <a:endCxn id="951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Connecteur droit 953">
              <a:extLst>
                <a:ext uri="{FF2B5EF4-FFF2-40B4-BE49-F238E27FC236}">
                  <a16:creationId xmlns:a16="http://schemas.microsoft.com/office/drawing/2014/main" id="{C6BA9AD6-2B1C-874D-AFB4-8EF44E0BBF2D}"/>
                </a:ext>
              </a:extLst>
            </p:cNvPr>
            <p:cNvCxnSpPr>
              <a:cxnSpLocks/>
              <a:stCxn id="949" idx="6"/>
              <a:endCxn id="950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Connecteur droit 954">
              <a:extLst>
                <a:ext uri="{FF2B5EF4-FFF2-40B4-BE49-F238E27FC236}">
                  <a16:creationId xmlns:a16="http://schemas.microsoft.com/office/drawing/2014/main" id="{EC3B80F4-C1E3-0C48-96ED-8B268ECD386E}"/>
                </a:ext>
              </a:extLst>
            </p:cNvPr>
            <p:cNvCxnSpPr>
              <a:cxnSpLocks/>
              <a:stCxn id="948" idx="6"/>
              <a:endCxn id="949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Connecteur droit 955">
              <a:extLst>
                <a:ext uri="{FF2B5EF4-FFF2-40B4-BE49-F238E27FC236}">
                  <a16:creationId xmlns:a16="http://schemas.microsoft.com/office/drawing/2014/main" id="{8F8EA81F-386F-D241-AF78-187F9674DE94}"/>
                </a:ext>
              </a:extLst>
            </p:cNvPr>
            <p:cNvCxnSpPr>
              <a:cxnSpLocks/>
              <a:stCxn id="947" idx="6"/>
              <a:endCxn id="948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Connecteur droit 956">
              <a:extLst>
                <a:ext uri="{FF2B5EF4-FFF2-40B4-BE49-F238E27FC236}">
                  <a16:creationId xmlns:a16="http://schemas.microsoft.com/office/drawing/2014/main" id="{E48B6D2E-3657-AD42-912E-3FAF3CE1A9F6}"/>
                </a:ext>
              </a:extLst>
            </p:cNvPr>
            <p:cNvCxnSpPr>
              <a:cxnSpLocks/>
              <a:stCxn id="946" idx="6"/>
              <a:endCxn id="947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Connecteur droit 957">
              <a:extLst>
                <a:ext uri="{FF2B5EF4-FFF2-40B4-BE49-F238E27FC236}">
                  <a16:creationId xmlns:a16="http://schemas.microsoft.com/office/drawing/2014/main" id="{9733AE3A-5F3F-434F-BF46-4C8FC5FC6973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Connecteur droit 958">
              <a:extLst>
                <a:ext uri="{FF2B5EF4-FFF2-40B4-BE49-F238E27FC236}">
                  <a16:creationId xmlns:a16="http://schemas.microsoft.com/office/drawing/2014/main" id="{76DBD5A3-9F01-A04D-A8D5-EAB0665D9A6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0" name="Ellipse 959">
              <a:extLst>
                <a:ext uri="{FF2B5EF4-FFF2-40B4-BE49-F238E27FC236}">
                  <a16:creationId xmlns:a16="http://schemas.microsoft.com/office/drawing/2014/main" id="{085E2508-8D8B-4A4D-B103-559DB37F5B1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1" name="Connecteur droit 960">
              <a:extLst>
                <a:ext uri="{FF2B5EF4-FFF2-40B4-BE49-F238E27FC236}">
                  <a16:creationId xmlns:a16="http://schemas.microsoft.com/office/drawing/2014/main" id="{9DC36EF5-A5D5-6344-AD3B-1EA812FFFC9D}"/>
                </a:ext>
              </a:extLst>
            </p:cNvPr>
            <p:cNvCxnSpPr>
              <a:cxnSpLocks/>
              <a:stCxn id="951" idx="6"/>
              <a:endCxn id="960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2" name="Ellipse 961">
              <a:extLst>
                <a:ext uri="{FF2B5EF4-FFF2-40B4-BE49-F238E27FC236}">
                  <a16:creationId xmlns:a16="http://schemas.microsoft.com/office/drawing/2014/main" id="{E03C6A65-02EF-F042-81E5-E036BADB0B2E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Ellipse 962">
              <a:extLst>
                <a:ext uri="{FF2B5EF4-FFF2-40B4-BE49-F238E27FC236}">
                  <a16:creationId xmlns:a16="http://schemas.microsoft.com/office/drawing/2014/main" id="{DCD9DDEE-2099-4049-B9D5-4BAB7198A4B0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Ellipse 963">
              <a:extLst>
                <a:ext uri="{FF2B5EF4-FFF2-40B4-BE49-F238E27FC236}">
                  <a16:creationId xmlns:a16="http://schemas.microsoft.com/office/drawing/2014/main" id="{D368CD5C-A4DC-3148-97B2-288DDC281984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Ellipse 964">
              <a:extLst>
                <a:ext uri="{FF2B5EF4-FFF2-40B4-BE49-F238E27FC236}">
                  <a16:creationId xmlns:a16="http://schemas.microsoft.com/office/drawing/2014/main" id="{5C3133A1-9D0C-554B-818C-BE0B28DF859C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Ellipse 965">
              <a:extLst>
                <a:ext uri="{FF2B5EF4-FFF2-40B4-BE49-F238E27FC236}">
                  <a16:creationId xmlns:a16="http://schemas.microsoft.com/office/drawing/2014/main" id="{0619647B-EFDD-B946-B0C9-60C3EF318166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Ellipse 966">
              <a:extLst>
                <a:ext uri="{FF2B5EF4-FFF2-40B4-BE49-F238E27FC236}">
                  <a16:creationId xmlns:a16="http://schemas.microsoft.com/office/drawing/2014/main" id="{C04B989C-4930-6045-A97A-E7F3B155D38B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Ellipse 967">
              <a:extLst>
                <a:ext uri="{FF2B5EF4-FFF2-40B4-BE49-F238E27FC236}">
                  <a16:creationId xmlns:a16="http://schemas.microsoft.com/office/drawing/2014/main" id="{DD819F90-5F51-3F41-91BA-133218F68A9F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9" name="Connecteur droit 968">
              <a:extLst>
                <a:ext uri="{FF2B5EF4-FFF2-40B4-BE49-F238E27FC236}">
                  <a16:creationId xmlns:a16="http://schemas.microsoft.com/office/drawing/2014/main" id="{DE71CF28-0781-784E-B1CF-7DA7DADE5FD8}"/>
                </a:ext>
              </a:extLst>
            </p:cNvPr>
            <p:cNvCxnSpPr>
              <a:cxnSpLocks/>
              <a:stCxn id="962" idx="6"/>
              <a:endCxn id="963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Connecteur droit 969">
              <a:extLst>
                <a:ext uri="{FF2B5EF4-FFF2-40B4-BE49-F238E27FC236}">
                  <a16:creationId xmlns:a16="http://schemas.microsoft.com/office/drawing/2014/main" id="{B10D7B1B-D631-CD47-8D5B-73D5757A2BC4}"/>
                </a:ext>
              </a:extLst>
            </p:cNvPr>
            <p:cNvCxnSpPr>
              <a:cxnSpLocks/>
              <a:stCxn id="967" idx="6"/>
              <a:endCxn id="968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Connecteur droit 970">
              <a:extLst>
                <a:ext uri="{FF2B5EF4-FFF2-40B4-BE49-F238E27FC236}">
                  <a16:creationId xmlns:a16="http://schemas.microsoft.com/office/drawing/2014/main" id="{BE74AB0B-B9E3-054C-B013-4D3DD05F8C2E}"/>
                </a:ext>
              </a:extLst>
            </p:cNvPr>
            <p:cNvCxnSpPr>
              <a:cxnSpLocks/>
              <a:stCxn id="966" idx="6"/>
              <a:endCxn id="967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Connecteur droit 971">
              <a:extLst>
                <a:ext uri="{FF2B5EF4-FFF2-40B4-BE49-F238E27FC236}">
                  <a16:creationId xmlns:a16="http://schemas.microsoft.com/office/drawing/2014/main" id="{835C8CA1-3764-CE4B-8638-CCA20DDA65A5}"/>
                </a:ext>
              </a:extLst>
            </p:cNvPr>
            <p:cNvCxnSpPr>
              <a:cxnSpLocks/>
              <a:stCxn id="965" idx="6"/>
              <a:endCxn id="966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Connecteur droit 972">
              <a:extLst>
                <a:ext uri="{FF2B5EF4-FFF2-40B4-BE49-F238E27FC236}">
                  <a16:creationId xmlns:a16="http://schemas.microsoft.com/office/drawing/2014/main" id="{80EB053C-07BF-8D46-811C-8AC1E4C3668D}"/>
                </a:ext>
              </a:extLst>
            </p:cNvPr>
            <p:cNvCxnSpPr>
              <a:cxnSpLocks/>
              <a:stCxn id="964" idx="6"/>
              <a:endCxn id="965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Connecteur droit 973">
              <a:extLst>
                <a:ext uri="{FF2B5EF4-FFF2-40B4-BE49-F238E27FC236}">
                  <a16:creationId xmlns:a16="http://schemas.microsoft.com/office/drawing/2014/main" id="{C8B7F88B-9760-7346-B32C-B2CDCFE25B5A}"/>
                </a:ext>
              </a:extLst>
            </p:cNvPr>
            <p:cNvCxnSpPr>
              <a:cxnSpLocks/>
              <a:stCxn id="963" idx="6"/>
              <a:endCxn id="964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Connecteur droit 974">
              <a:extLst>
                <a:ext uri="{FF2B5EF4-FFF2-40B4-BE49-F238E27FC236}">
                  <a16:creationId xmlns:a16="http://schemas.microsoft.com/office/drawing/2014/main" id="{39955A33-C9CC-FF46-B340-B8E2560FB13F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Connecteur droit 975">
              <a:extLst>
                <a:ext uri="{FF2B5EF4-FFF2-40B4-BE49-F238E27FC236}">
                  <a16:creationId xmlns:a16="http://schemas.microsoft.com/office/drawing/2014/main" id="{9D7A8E07-09A4-1149-8080-8E6C6687ADD3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7" name="Ellipse 976">
              <a:extLst>
                <a:ext uri="{FF2B5EF4-FFF2-40B4-BE49-F238E27FC236}">
                  <a16:creationId xmlns:a16="http://schemas.microsoft.com/office/drawing/2014/main" id="{8EB2A2E0-CEDC-8C49-9CA1-AB55EE1F1638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8" name="Connecteur droit 977">
              <a:extLst>
                <a:ext uri="{FF2B5EF4-FFF2-40B4-BE49-F238E27FC236}">
                  <a16:creationId xmlns:a16="http://schemas.microsoft.com/office/drawing/2014/main" id="{8874A2F5-373C-0E40-AB92-10EE83A741BB}"/>
                </a:ext>
              </a:extLst>
            </p:cNvPr>
            <p:cNvCxnSpPr>
              <a:cxnSpLocks/>
              <a:stCxn id="968" idx="6"/>
              <a:endCxn id="977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Connecteur droit 978">
              <a:extLst>
                <a:ext uri="{FF2B5EF4-FFF2-40B4-BE49-F238E27FC236}">
                  <a16:creationId xmlns:a16="http://schemas.microsoft.com/office/drawing/2014/main" id="{6EAC0713-00A8-5448-B451-B7EA745483F4}"/>
                </a:ext>
              </a:extLst>
            </p:cNvPr>
            <p:cNvCxnSpPr>
              <a:cxnSpLocks/>
              <a:stCxn id="808" idx="4"/>
              <a:endCxn id="945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Connecteur droit 979">
              <a:extLst>
                <a:ext uri="{FF2B5EF4-FFF2-40B4-BE49-F238E27FC236}">
                  <a16:creationId xmlns:a16="http://schemas.microsoft.com/office/drawing/2014/main" id="{A75D30E3-E64D-AA46-A5C3-9936B58E6977}"/>
                </a:ext>
              </a:extLst>
            </p:cNvPr>
            <p:cNvCxnSpPr>
              <a:cxnSpLocks/>
              <a:stCxn id="809" idx="4"/>
              <a:endCxn id="946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Connecteur droit 980">
              <a:extLst>
                <a:ext uri="{FF2B5EF4-FFF2-40B4-BE49-F238E27FC236}">
                  <a16:creationId xmlns:a16="http://schemas.microsoft.com/office/drawing/2014/main" id="{D036BC70-84CE-F14A-97CD-E849C88379C1}"/>
                </a:ext>
              </a:extLst>
            </p:cNvPr>
            <p:cNvCxnSpPr>
              <a:cxnSpLocks/>
              <a:stCxn id="810" idx="4"/>
              <a:endCxn id="947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Connecteur droit 981">
              <a:extLst>
                <a:ext uri="{FF2B5EF4-FFF2-40B4-BE49-F238E27FC236}">
                  <a16:creationId xmlns:a16="http://schemas.microsoft.com/office/drawing/2014/main" id="{6B2495ED-D660-2B43-B089-952CB6BDBBF6}"/>
                </a:ext>
              </a:extLst>
            </p:cNvPr>
            <p:cNvCxnSpPr>
              <a:cxnSpLocks/>
              <a:stCxn id="811" idx="4"/>
              <a:endCxn id="948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Connecteur droit 982">
              <a:extLst>
                <a:ext uri="{FF2B5EF4-FFF2-40B4-BE49-F238E27FC236}">
                  <a16:creationId xmlns:a16="http://schemas.microsoft.com/office/drawing/2014/main" id="{FCF20244-6ED8-0B4C-BA4E-45A8E2671370}"/>
                </a:ext>
              </a:extLst>
            </p:cNvPr>
            <p:cNvCxnSpPr>
              <a:cxnSpLocks/>
              <a:stCxn id="812" idx="4"/>
              <a:endCxn id="949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Connecteur droit 983">
              <a:extLst>
                <a:ext uri="{FF2B5EF4-FFF2-40B4-BE49-F238E27FC236}">
                  <a16:creationId xmlns:a16="http://schemas.microsoft.com/office/drawing/2014/main" id="{9E0C00A3-F8C7-F341-A084-6AFF9C1392DF}"/>
                </a:ext>
              </a:extLst>
            </p:cNvPr>
            <p:cNvCxnSpPr>
              <a:cxnSpLocks/>
              <a:stCxn id="813" idx="4"/>
              <a:endCxn id="950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Connecteur droit 984">
              <a:extLst>
                <a:ext uri="{FF2B5EF4-FFF2-40B4-BE49-F238E27FC236}">
                  <a16:creationId xmlns:a16="http://schemas.microsoft.com/office/drawing/2014/main" id="{259B2A89-A29E-DC4D-ACA5-46E32AA6ABA1}"/>
                </a:ext>
              </a:extLst>
            </p:cNvPr>
            <p:cNvCxnSpPr>
              <a:cxnSpLocks/>
              <a:stCxn id="814" idx="4"/>
              <a:endCxn id="951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Connecteur droit 985">
              <a:extLst>
                <a:ext uri="{FF2B5EF4-FFF2-40B4-BE49-F238E27FC236}">
                  <a16:creationId xmlns:a16="http://schemas.microsoft.com/office/drawing/2014/main" id="{026B917D-D565-C448-ABBA-329834314BEC}"/>
                </a:ext>
              </a:extLst>
            </p:cNvPr>
            <p:cNvCxnSpPr>
              <a:cxnSpLocks/>
              <a:stCxn id="929" idx="4"/>
              <a:endCxn id="960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Connecteur droit 986">
              <a:extLst>
                <a:ext uri="{FF2B5EF4-FFF2-40B4-BE49-F238E27FC236}">
                  <a16:creationId xmlns:a16="http://schemas.microsoft.com/office/drawing/2014/main" id="{32FBAF64-79D5-B54A-AB91-274A3B91DCB5}"/>
                </a:ext>
              </a:extLst>
            </p:cNvPr>
            <p:cNvCxnSpPr>
              <a:cxnSpLocks/>
              <a:stCxn id="960" idx="4"/>
              <a:endCxn id="977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Connecteur droit 987">
              <a:extLst>
                <a:ext uri="{FF2B5EF4-FFF2-40B4-BE49-F238E27FC236}">
                  <a16:creationId xmlns:a16="http://schemas.microsoft.com/office/drawing/2014/main" id="{75484DC3-7482-1549-97BD-1AC66DECB3D8}"/>
                </a:ext>
              </a:extLst>
            </p:cNvPr>
            <p:cNvCxnSpPr>
              <a:cxnSpLocks/>
              <a:stCxn id="951" idx="4"/>
              <a:endCxn id="968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Connecteur droit 988">
              <a:extLst>
                <a:ext uri="{FF2B5EF4-FFF2-40B4-BE49-F238E27FC236}">
                  <a16:creationId xmlns:a16="http://schemas.microsoft.com/office/drawing/2014/main" id="{640A68BD-E669-5541-9E04-158824755F9F}"/>
                </a:ext>
              </a:extLst>
            </p:cNvPr>
            <p:cNvCxnSpPr>
              <a:cxnSpLocks/>
              <a:stCxn id="950" idx="4"/>
              <a:endCxn id="967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Connecteur droit 989">
              <a:extLst>
                <a:ext uri="{FF2B5EF4-FFF2-40B4-BE49-F238E27FC236}">
                  <a16:creationId xmlns:a16="http://schemas.microsoft.com/office/drawing/2014/main" id="{C14BF6CE-19C7-FB49-A25D-93AC8319D566}"/>
                </a:ext>
              </a:extLst>
            </p:cNvPr>
            <p:cNvCxnSpPr>
              <a:cxnSpLocks/>
              <a:stCxn id="949" idx="4"/>
              <a:endCxn id="966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Connecteur droit 990">
              <a:extLst>
                <a:ext uri="{FF2B5EF4-FFF2-40B4-BE49-F238E27FC236}">
                  <a16:creationId xmlns:a16="http://schemas.microsoft.com/office/drawing/2014/main" id="{A1F5CF4A-A2A0-AD4D-85D7-1B3E81439F48}"/>
                </a:ext>
              </a:extLst>
            </p:cNvPr>
            <p:cNvCxnSpPr>
              <a:cxnSpLocks/>
              <a:stCxn id="948" idx="4"/>
              <a:endCxn id="965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Connecteur droit 991">
              <a:extLst>
                <a:ext uri="{FF2B5EF4-FFF2-40B4-BE49-F238E27FC236}">
                  <a16:creationId xmlns:a16="http://schemas.microsoft.com/office/drawing/2014/main" id="{ABA579BC-90FF-EA42-9F00-2ABE01251D4C}"/>
                </a:ext>
              </a:extLst>
            </p:cNvPr>
            <p:cNvCxnSpPr>
              <a:cxnSpLocks/>
              <a:stCxn id="947" idx="4"/>
              <a:endCxn id="964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Connecteur droit 992">
              <a:extLst>
                <a:ext uri="{FF2B5EF4-FFF2-40B4-BE49-F238E27FC236}">
                  <a16:creationId xmlns:a16="http://schemas.microsoft.com/office/drawing/2014/main" id="{CFD45694-6532-9348-B6E0-726CEA3DDE24}"/>
                </a:ext>
              </a:extLst>
            </p:cNvPr>
            <p:cNvCxnSpPr>
              <a:cxnSpLocks/>
              <a:stCxn id="946" idx="4"/>
              <a:endCxn id="963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Connecteur droit 993">
              <a:extLst>
                <a:ext uri="{FF2B5EF4-FFF2-40B4-BE49-F238E27FC236}">
                  <a16:creationId xmlns:a16="http://schemas.microsoft.com/office/drawing/2014/main" id="{98834AC9-87FD-3240-A5E2-6712522CFEA1}"/>
                </a:ext>
              </a:extLst>
            </p:cNvPr>
            <p:cNvCxnSpPr>
              <a:cxnSpLocks/>
              <a:stCxn id="945" idx="4"/>
              <a:endCxn id="962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5" name="Ellipse 994">
              <a:extLst>
                <a:ext uri="{FF2B5EF4-FFF2-40B4-BE49-F238E27FC236}">
                  <a16:creationId xmlns:a16="http://schemas.microsoft.com/office/drawing/2014/main" id="{890D9634-3054-CC42-8D43-0E4E654439B7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Ellipse 995">
              <a:extLst>
                <a:ext uri="{FF2B5EF4-FFF2-40B4-BE49-F238E27FC236}">
                  <a16:creationId xmlns:a16="http://schemas.microsoft.com/office/drawing/2014/main" id="{76880273-D818-9543-B5A4-56B46A67132E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Ellipse 996">
              <a:extLst>
                <a:ext uri="{FF2B5EF4-FFF2-40B4-BE49-F238E27FC236}">
                  <a16:creationId xmlns:a16="http://schemas.microsoft.com/office/drawing/2014/main" id="{433F9CA7-F920-CB44-BC1C-806E67DF4173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Ellipse 997">
              <a:extLst>
                <a:ext uri="{FF2B5EF4-FFF2-40B4-BE49-F238E27FC236}">
                  <a16:creationId xmlns:a16="http://schemas.microsoft.com/office/drawing/2014/main" id="{D4B357FF-0435-EC4C-996E-0590BEDF4FA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9" name="Connecteur droit 998">
              <a:extLst>
                <a:ext uri="{FF2B5EF4-FFF2-40B4-BE49-F238E27FC236}">
                  <a16:creationId xmlns:a16="http://schemas.microsoft.com/office/drawing/2014/main" id="{15A22EA6-3A91-014E-A2A6-99F358A76F95}"/>
                </a:ext>
              </a:extLst>
            </p:cNvPr>
            <p:cNvCxnSpPr>
              <a:cxnSpLocks/>
              <a:stCxn id="997" idx="4"/>
              <a:endCxn id="998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Connecteur droit 999">
              <a:extLst>
                <a:ext uri="{FF2B5EF4-FFF2-40B4-BE49-F238E27FC236}">
                  <a16:creationId xmlns:a16="http://schemas.microsoft.com/office/drawing/2014/main" id="{40B84762-DD7E-684F-919A-DB1C9EED9EB7}"/>
                </a:ext>
              </a:extLst>
            </p:cNvPr>
            <p:cNvCxnSpPr>
              <a:cxnSpLocks/>
              <a:stCxn id="996" idx="4"/>
              <a:endCxn id="997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Connecteur droit 1000">
              <a:extLst>
                <a:ext uri="{FF2B5EF4-FFF2-40B4-BE49-F238E27FC236}">
                  <a16:creationId xmlns:a16="http://schemas.microsoft.com/office/drawing/2014/main" id="{B2DBA371-4B3E-0342-9669-379F37626911}"/>
                </a:ext>
              </a:extLst>
            </p:cNvPr>
            <p:cNvCxnSpPr>
              <a:cxnSpLocks/>
              <a:stCxn id="995" idx="4"/>
              <a:endCxn id="996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Connecteur droit 1001">
              <a:extLst>
                <a:ext uri="{FF2B5EF4-FFF2-40B4-BE49-F238E27FC236}">
                  <a16:creationId xmlns:a16="http://schemas.microsoft.com/office/drawing/2014/main" id="{51FAFC8B-E8A9-EA44-8E1A-F9B439898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Connecteur droit 1002">
              <a:extLst>
                <a:ext uri="{FF2B5EF4-FFF2-40B4-BE49-F238E27FC236}">
                  <a16:creationId xmlns:a16="http://schemas.microsoft.com/office/drawing/2014/main" id="{D4C57334-1B89-FE48-AFF5-44FAC0A36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" name="Ellipse 1003">
              <a:extLst>
                <a:ext uri="{FF2B5EF4-FFF2-40B4-BE49-F238E27FC236}">
                  <a16:creationId xmlns:a16="http://schemas.microsoft.com/office/drawing/2014/main" id="{E0BC8D50-B93E-1149-B942-4E07C73AFFB1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5" name="Connecteur droit 1004">
              <a:extLst>
                <a:ext uri="{FF2B5EF4-FFF2-40B4-BE49-F238E27FC236}">
                  <a16:creationId xmlns:a16="http://schemas.microsoft.com/office/drawing/2014/main" id="{34EA9BAD-8DA6-2046-A72A-1F9894B8AC61}"/>
                </a:ext>
              </a:extLst>
            </p:cNvPr>
            <p:cNvCxnSpPr>
              <a:cxnSpLocks/>
              <a:endCxn id="995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6" name="Ellipse 1005">
              <a:extLst>
                <a:ext uri="{FF2B5EF4-FFF2-40B4-BE49-F238E27FC236}">
                  <a16:creationId xmlns:a16="http://schemas.microsoft.com/office/drawing/2014/main" id="{E51E57CE-F36C-0D4B-91B3-7CB51263AD15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7" name="Connecteur droit 1006">
              <a:extLst>
                <a:ext uri="{FF2B5EF4-FFF2-40B4-BE49-F238E27FC236}">
                  <a16:creationId xmlns:a16="http://schemas.microsoft.com/office/drawing/2014/main" id="{C6E995A8-4E13-E541-9275-451DFC4E2368}"/>
                </a:ext>
              </a:extLst>
            </p:cNvPr>
            <p:cNvCxnSpPr>
              <a:cxnSpLocks/>
              <a:stCxn id="1006" idx="4"/>
              <a:endCxn id="1004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8" name="Ellipse 1007">
              <a:extLst>
                <a:ext uri="{FF2B5EF4-FFF2-40B4-BE49-F238E27FC236}">
                  <a16:creationId xmlns:a16="http://schemas.microsoft.com/office/drawing/2014/main" id="{5C5946B9-2F4E-3942-9912-EF5E9D9964AE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Ellipse 1008">
              <a:extLst>
                <a:ext uri="{FF2B5EF4-FFF2-40B4-BE49-F238E27FC236}">
                  <a16:creationId xmlns:a16="http://schemas.microsoft.com/office/drawing/2014/main" id="{4CD67A7B-692D-7E44-8EC6-DA8B4C6EFE87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0" name="Connecteur droit 1009">
              <a:extLst>
                <a:ext uri="{FF2B5EF4-FFF2-40B4-BE49-F238E27FC236}">
                  <a16:creationId xmlns:a16="http://schemas.microsoft.com/office/drawing/2014/main" id="{1BF99B70-45F6-DF40-A658-5C24C29DEB07}"/>
                </a:ext>
              </a:extLst>
            </p:cNvPr>
            <p:cNvCxnSpPr>
              <a:cxnSpLocks/>
              <a:stCxn id="998" idx="4"/>
              <a:endCxn id="1008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Connecteur droit 1010">
              <a:extLst>
                <a:ext uri="{FF2B5EF4-FFF2-40B4-BE49-F238E27FC236}">
                  <a16:creationId xmlns:a16="http://schemas.microsoft.com/office/drawing/2014/main" id="{11E4297A-EEB3-5843-A30B-887B1FCD7CF3}"/>
                </a:ext>
              </a:extLst>
            </p:cNvPr>
            <p:cNvCxnSpPr>
              <a:cxnSpLocks/>
              <a:stCxn id="1008" idx="4"/>
              <a:endCxn id="1009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Connecteur droit 1011">
              <a:extLst>
                <a:ext uri="{FF2B5EF4-FFF2-40B4-BE49-F238E27FC236}">
                  <a16:creationId xmlns:a16="http://schemas.microsoft.com/office/drawing/2014/main" id="{1711AAD2-19E0-3F4A-9AE2-4A0179857962}"/>
                </a:ext>
              </a:extLst>
            </p:cNvPr>
            <p:cNvCxnSpPr>
              <a:cxnSpLocks/>
              <a:stCxn id="937" idx="6"/>
              <a:endCxn id="1006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" name="Ellipse 1012">
              <a:extLst>
                <a:ext uri="{FF2B5EF4-FFF2-40B4-BE49-F238E27FC236}">
                  <a16:creationId xmlns:a16="http://schemas.microsoft.com/office/drawing/2014/main" id="{1873219B-1543-ED4F-93B5-AE51605E9BD9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Ellipse 1013">
              <a:extLst>
                <a:ext uri="{FF2B5EF4-FFF2-40B4-BE49-F238E27FC236}">
                  <a16:creationId xmlns:a16="http://schemas.microsoft.com/office/drawing/2014/main" id="{E6D4464D-4F56-3342-B6C4-90DBF9A27FBB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Ellipse 1014">
              <a:extLst>
                <a:ext uri="{FF2B5EF4-FFF2-40B4-BE49-F238E27FC236}">
                  <a16:creationId xmlns:a16="http://schemas.microsoft.com/office/drawing/2014/main" id="{36572C04-9DE5-7D49-9573-88EDF76F3D12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Ellipse 1015">
              <a:extLst>
                <a:ext uri="{FF2B5EF4-FFF2-40B4-BE49-F238E27FC236}">
                  <a16:creationId xmlns:a16="http://schemas.microsoft.com/office/drawing/2014/main" id="{3A3CB840-4860-0E4B-8CC7-4FCA6606EB11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7" name="Connecteur droit 1016">
              <a:extLst>
                <a:ext uri="{FF2B5EF4-FFF2-40B4-BE49-F238E27FC236}">
                  <a16:creationId xmlns:a16="http://schemas.microsoft.com/office/drawing/2014/main" id="{438BE13B-656B-1845-8CE9-0010C1EE4F5A}"/>
                </a:ext>
              </a:extLst>
            </p:cNvPr>
            <p:cNvCxnSpPr>
              <a:cxnSpLocks/>
              <a:stCxn id="1015" idx="4"/>
              <a:endCxn id="1016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Connecteur droit 1017">
              <a:extLst>
                <a:ext uri="{FF2B5EF4-FFF2-40B4-BE49-F238E27FC236}">
                  <a16:creationId xmlns:a16="http://schemas.microsoft.com/office/drawing/2014/main" id="{49E398DD-22DD-0E42-B5A5-8216DD3C3D61}"/>
                </a:ext>
              </a:extLst>
            </p:cNvPr>
            <p:cNvCxnSpPr>
              <a:cxnSpLocks/>
              <a:stCxn id="1014" idx="4"/>
              <a:endCxn id="1015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Connecteur droit 1018">
              <a:extLst>
                <a:ext uri="{FF2B5EF4-FFF2-40B4-BE49-F238E27FC236}">
                  <a16:creationId xmlns:a16="http://schemas.microsoft.com/office/drawing/2014/main" id="{D972D29F-A692-F646-B205-12772D9EEB1F}"/>
                </a:ext>
              </a:extLst>
            </p:cNvPr>
            <p:cNvCxnSpPr>
              <a:cxnSpLocks/>
              <a:stCxn id="1013" idx="4"/>
              <a:endCxn id="1014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Connecteur droit 1019">
              <a:extLst>
                <a:ext uri="{FF2B5EF4-FFF2-40B4-BE49-F238E27FC236}">
                  <a16:creationId xmlns:a16="http://schemas.microsoft.com/office/drawing/2014/main" id="{A9C77A1A-67AF-4943-8D7D-16FF747D0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Connecteur droit 1020">
              <a:extLst>
                <a:ext uri="{FF2B5EF4-FFF2-40B4-BE49-F238E27FC236}">
                  <a16:creationId xmlns:a16="http://schemas.microsoft.com/office/drawing/2014/main" id="{13CA8CA5-1FC7-9F42-A3DB-0AC6C2D4A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2" name="Ellipse 1021">
              <a:extLst>
                <a:ext uri="{FF2B5EF4-FFF2-40B4-BE49-F238E27FC236}">
                  <a16:creationId xmlns:a16="http://schemas.microsoft.com/office/drawing/2014/main" id="{C9FF640D-00F5-734A-97A0-2112BDC9BB95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3" name="Connecteur droit 1022">
              <a:extLst>
                <a:ext uri="{FF2B5EF4-FFF2-40B4-BE49-F238E27FC236}">
                  <a16:creationId xmlns:a16="http://schemas.microsoft.com/office/drawing/2014/main" id="{A897612A-327B-2E41-8EC2-44861B3B44EF}"/>
                </a:ext>
              </a:extLst>
            </p:cNvPr>
            <p:cNvCxnSpPr>
              <a:cxnSpLocks/>
              <a:endCxn id="1013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Ellipse 1023">
              <a:extLst>
                <a:ext uri="{FF2B5EF4-FFF2-40B4-BE49-F238E27FC236}">
                  <a16:creationId xmlns:a16="http://schemas.microsoft.com/office/drawing/2014/main" id="{218B68B6-3057-E641-91CB-D8E7D360C5FC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5" name="Connecteur droit 1024">
              <a:extLst>
                <a:ext uri="{FF2B5EF4-FFF2-40B4-BE49-F238E27FC236}">
                  <a16:creationId xmlns:a16="http://schemas.microsoft.com/office/drawing/2014/main" id="{590D3E07-9303-704C-8EFF-AD7E7B6AE277}"/>
                </a:ext>
              </a:extLst>
            </p:cNvPr>
            <p:cNvCxnSpPr>
              <a:cxnSpLocks/>
              <a:stCxn id="1024" idx="4"/>
              <a:endCxn id="1022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Ellipse 1025">
              <a:extLst>
                <a:ext uri="{FF2B5EF4-FFF2-40B4-BE49-F238E27FC236}">
                  <a16:creationId xmlns:a16="http://schemas.microsoft.com/office/drawing/2014/main" id="{DC8894F0-7584-7B4E-9E92-B276A3C27488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Ellipse 1026">
              <a:extLst>
                <a:ext uri="{FF2B5EF4-FFF2-40B4-BE49-F238E27FC236}">
                  <a16:creationId xmlns:a16="http://schemas.microsoft.com/office/drawing/2014/main" id="{12CF1711-83EB-9545-A64B-4F6B9F31D860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8" name="Connecteur droit 1027">
              <a:extLst>
                <a:ext uri="{FF2B5EF4-FFF2-40B4-BE49-F238E27FC236}">
                  <a16:creationId xmlns:a16="http://schemas.microsoft.com/office/drawing/2014/main" id="{5A9CF5E7-2FAB-7C42-A5B5-B3267D41427E}"/>
                </a:ext>
              </a:extLst>
            </p:cNvPr>
            <p:cNvCxnSpPr>
              <a:cxnSpLocks/>
              <a:stCxn id="1016" idx="4"/>
              <a:endCxn id="1026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Connecteur droit 1028">
              <a:extLst>
                <a:ext uri="{FF2B5EF4-FFF2-40B4-BE49-F238E27FC236}">
                  <a16:creationId xmlns:a16="http://schemas.microsoft.com/office/drawing/2014/main" id="{E6AFAE20-F16D-4D4E-8240-077A673140C6}"/>
                </a:ext>
              </a:extLst>
            </p:cNvPr>
            <p:cNvCxnSpPr>
              <a:cxnSpLocks/>
              <a:stCxn id="1026" idx="4"/>
              <a:endCxn id="1027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Connecteur droit 1029">
              <a:extLst>
                <a:ext uri="{FF2B5EF4-FFF2-40B4-BE49-F238E27FC236}">
                  <a16:creationId xmlns:a16="http://schemas.microsoft.com/office/drawing/2014/main" id="{DE2CC390-FD45-3248-B8A8-BF960AECF3E9}"/>
                </a:ext>
              </a:extLst>
            </p:cNvPr>
            <p:cNvCxnSpPr>
              <a:cxnSpLocks/>
              <a:stCxn id="1006" idx="6"/>
              <a:endCxn id="1024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Connecteur droit 1030">
              <a:extLst>
                <a:ext uri="{FF2B5EF4-FFF2-40B4-BE49-F238E27FC236}">
                  <a16:creationId xmlns:a16="http://schemas.microsoft.com/office/drawing/2014/main" id="{606CC58A-FB3F-1C49-9A7E-B1792ECF6EB0}"/>
                </a:ext>
              </a:extLst>
            </p:cNvPr>
            <p:cNvCxnSpPr>
              <a:cxnSpLocks/>
              <a:stCxn id="935" idx="6"/>
              <a:endCxn id="1004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Connecteur droit 1031">
              <a:extLst>
                <a:ext uri="{FF2B5EF4-FFF2-40B4-BE49-F238E27FC236}">
                  <a16:creationId xmlns:a16="http://schemas.microsoft.com/office/drawing/2014/main" id="{DD2C4C5E-D86F-494D-AB50-3B404FF7B27A}"/>
                </a:ext>
              </a:extLst>
            </p:cNvPr>
            <p:cNvCxnSpPr>
              <a:cxnSpLocks/>
              <a:stCxn id="1004" idx="6"/>
              <a:endCxn id="1022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Connecteur droit 1032">
              <a:extLst>
                <a:ext uri="{FF2B5EF4-FFF2-40B4-BE49-F238E27FC236}">
                  <a16:creationId xmlns:a16="http://schemas.microsoft.com/office/drawing/2014/main" id="{E83E9F97-237F-9949-AEDB-4F9D436B05C6}"/>
                </a:ext>
              </a:extLst>
            </p:cNvPr>
            <p:cNvCxnSpPr>
              <a:cxnSpLocks/>
              <a:stCxn id="995" idx="6"/>
              <a:endCxn id="1013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Connecteur droit 1033">
              <a:extLst>
                <a:ext uri="{FF2B5EF4-FFF2-40B4-BE49-F238E27FC236}">
                  <a16:creationId xmlns:a16="http://schemas.microsoft.com/office/drawing/2014/main" id="{BF5EB126-29C3-624E-9E61-113875703166}"/>
                </a:ext>
              </a:extLst>
            </p:cNvPr>
            <p:cNvCxnSpPr>
              <a:cxnSpLocks/>
              <a:stCxn id="926" idx="6"/>
              <a:endCxn id="995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Connecteur droit 1034">
              <a:extLst>
                <a:ext uri="{FF2B5EF4-FFF2-40B4-BE49-F238E27FC236}">
                  <a16:creationId xmlns:a16="http://schemas.microsoft.com/office/drawing/2014/main" id="{DAE38FDB-5855-6E48-9EA5-22B5E4899231}"/>
                </a:ext>
              </a:extLst>
            </p:cNvPr>
            <p:cNvCxnSpPr>
              <a:cxnSpLocks/>
              <a:stCxn id="927" idx="6"/>
              <a:endCxn id="996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Connecteur droit 1035">
              <a:extLst>
                <a:ext uri="{FF2B5EF4-FFF2-40B4-BE49-F238E27FC236}">
                  <a16:creationId xmlns:a16="http://schemas.microsoft.com/office/drawing/2014/main" id="{49B10BDC-823E-9D4F-8FF9-03DDCFFC24CB}"/>
                </a:ext>
              </a:extLst>
            </p:cNvPr>
            <p:cNvCxnSpPr>
              <a:cxnSpLocks/>
              <a:stCxn id="996" idx="6"/>
              <a:endCxn id="1014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Connecteur droit 1036">
              <a:extLst>
                <a:ext uri="{FF2B5EF4-FFF2-40B4-BE49-F238E27FC236}">
                  <a16:creationId xmlns:a16="http://schemas.microsoft.com/office/drawing/2014/main" id="{491F4763-892D-AA47-A1FE-6A104C0CC0B8}"/>
                </a:ext>
              </a:extLst>
            </p:cNvPr>
            <p:cNvCxnSpPr>
              <a:cxnSpLocks/>
              <a:stCxn id="997" idx="6"/>
              <a:endCxn id="1015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Connecteur droit 1037">
              <a:extLst>
                <a:ext uri="{FF2B5EF4-FFF2-40B4-BE49-F238E27FC236}">
                  <a16:creationId xmlns:a16="http://schemas.microsoft.com/office/drawing/2014/main" id="{29F4197E-0225-4C4A-B8CE-40009B5B08A2}"/>
                </a:ext>
              </a:extLst>
            </p:cNvPr>
            <p:cNvCxnSpPr>
              <a:cxnSpLocks/>
              <a:stCxn id="928" idx="6"/>
              <a:endCxn id="997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Connecteur droit 1038">
              <a:extLst>
                <a:ext uri="{FF2B5EF4-FFF2-40B4-BE49-F238E27FC236}">
                  <a16:creationId xmlns:a16="http://schemas.microsoft.com/office/drawing/2014/main" id="{76DC65ED-D816-0646-AAE7-BB698AE41FA5}"/>
                </a:ext>
              </a:extLst>
            </p:cNvPr>
            <p:cNvCxnSpPr>
              <a:cxnSpLocks/>
              <a:stCxn id="998" idx="6"/>
              <a:endCxn id="1016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cteur droit 1039">
              <a:extLst>
                <a:ext uri="{FF2B5EF4-FFF2-40B4-BE49-F238E27FC236}">
                  <a16:creationId xmlns:a16="http://schemas.microsoft.com/office/drawing/2014/main" id="{7A2773D4-3962-D74C-994A-28A33FC606C4}"/>
                </a:ext>
              </a:extLst>
            </p:cNvPr>
            <p:cNvCxnSpPr>
              <a:cxnSpLocks/>
              <a:stCxn id="929" idx="6"/>
              <a:endCxn id="998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Connecteur droit 1040">
              <a:extLst>
                <a:ext uri="{FF2B5EF4-FFF2-40B4-BE49-F238E27FC236}">
                  <a16:creationId xmlns:a16="http://schemas.microsoft.com/office/drawing/2014/main" id="{26A3C4C6-68DA-4045-AF03-5E2D4F14FC0D}"/>
                </a:ext>
              </a:extLst>
            </p:cNvPr>
            <p:cNvCxnSpPr>
              <a:cxnSpLocks/>
              <a:stCxn id="960" idx="6"/>
              <a:endCxn id="1008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Connecteur droit 1041">
              <a:extLst>
                <a:ext uri="{FF2B5EF4-FFF2-40B4-BE49-F238E27FC236}">
                  <a16:creationId xmlns:a16="http://schemas.microsoft.com/office/drawing/2014/main" id="{76EF3521-ED06-4840-B384-0398EE580945}"/>
                </a:ext>
              </a:extLst>
            </p:cNvPr>
            <p:cNvCxnSpPr>
              <a:cxnSpLocks/>
              <a:stCxn id="1008" idx="6"/>
              <a:endCxn id="1026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Connecteur droit 1042">
              <a:extLst>
                <a:ext uri="{FF2B5EF4-FFF2-40B4-BE49-F238E27FC236}">
                  <a16:creationId xmlns:a16="http://schemas.microsoft.com/office/drawing/2014/main" id="{EFC3BFB8-3FD7-FB4B-B433-19EA61708064}"/>
                </a:ext>
              </a:extLst>
            </p:cNvPr>
            <p:cNvCxnSpPr>
              <a:cxnSpLocks/>
              <a:stCxn id="1009" idx="6"/>
              <a:endCxn id="1027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Connecteur droit 1043">
              <a:extLst>
                <a:ext uri="{FF2B5EF4-FFF2-40B4-BE49-F238E27FC236}">
                  <a16:creationId xmlns:a16="http://schemas.microsoft.com/office/drawing/2014/main" id="{909EE3F8-BDA0-3140-9737-6303F2497EB1}"/>
                </a:ext>
              </a:extLst>
            </p:cNvPr>
            <p:cNvCxnSpPr>
              <a:cxnSpLocks/>
              <a:stCxn id="977" idx="6"/>
              <a:endCxn id="1009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Ellipse 1044">
              <a:extLst>
                <a:ext uri="{FF2B5EF4-FFF2-40B4-BE49-F238E27FC236}">
                  <a16:creationId xmlns:a16="http://schemas.microsoft.com/office/drawing/2014/main" id="{B0D0CBFA-81DA-4347-8CEC-D16E2023F0EF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Ellipse 1045">
              <a:extLst>
                <a:ext uri="{FF2B5EF4-FFF2-40B4-BE49-F238E27FC236}">
                  <a16:creationId xmlns:a16="http://schemas.microsoft.com/office/drawing/2014/main" id="{C935100B-1D19-C349-A141-BEFBE34BADDF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Ellipse 1046">
              <a:extLst>
                <a:ext uri="{FF2B5EF4-FFF2-40B4-BE49-F238E27FC236}">
                  <a16:creationId xmlns:a16="http://schemas.microsoft.com/office/drawing/2014/main" id="{997FDC71-4237-5B43-90BD-B0BCC1C4DB02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Ellipse 1047">
              <a:extLst>
                <a:ext uri="{FF2B5EF4-FFF2-40B4-BE49-F238E27FC236}">
                  <a16:creationId xmlns:a16="http://schemas.microsoft.com/office/drawing/2014/main" id="{BFE58F59-8475-064D-9606-C71E0C192C55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Ellipse 1048">
              <a:extLst>
                <a:ext uri="{FF2B5EF4-FFF2-40B4-BE49-F238E27FC236}">
                  <a16:creationId xmlns:a16="http://schemas.microsoft.com/office/drawing/2014/main" id="{FD8B8948-D2F9-164A-949D-71DE97D95514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Ellipse 1049">
              <a:extLst>
                <a:ext uri="{FF2B5EF4-FFF2-40B4-BE49-F238E27FC236}">
                  <a16:creationId xmlns:a16="http://schemas.microsoft.com/office/drawing/2014/main" id="{D148DF68-9287-0543-9B64-36F955017D0B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Ellipse 1050">
              <a:extLst>
                <a:ext uri="{FF2B5EF4-FFF2-40B4-BE49-F238E27FC236}">
                  <a16:creationId xmlns:a16="http://schemas.microsoft.com/office/drawing/2014/main" id="{ED12542F-1F8C-2644-A94D-2DF994BB3196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2" name="Connecteur droit 1051">
              <a:extLst>
                <a:ext uri="{FF2B5EF4-FFF2-40B4-BE49-F238E27FC236}">
                  <a16:creationId xmlns:a16="http://schemas.microsoft.com/office/drawing/2014/main" id="{02C29DAF-A841-CB44-BBE9-5ACBC2CE339C}"/>
                </a:ext>
              </a:extLst>
            </p:cNvPr>
            <p:cNvCxnSpPr>
              <a:cxnSpLocks/>
              <a:stCxn id="1045" idx="6"/>
              <a:endCxn id="1046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necteur droit 1052">
              <a:extLst>
                <a:ext uri="{FF2B5EF4-FFF2-40B4-BE49-F238E27FC236}">
                  <a16:creationId xmlns:a16="http://schemas.microsoft.com/office/drawing/2014/main" id="{C55AAC35-1288-9843-BA14-E95900065FCC}"/>
                </a:ext>
              </a:extLst>
            </p:cNvPr>
            <p:cNvCxnSpPr>
              <a:cxnSpLocks/>
              <a:stCxn id="1050" idx="6"/>
              <a:endCxn id="1051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Connecteur droit 1053">
              <a:extLst>
                <a:ext uri="{FF2B5EF4-FFF2-40B4-BE49-F238E27FC236}">
                  <a16:creationId xmlns:a16="http://schemas.microsoft.com/office/drawing/2014/main" id="{FAB1E375-4F64-DD48-BEA1-118F9EB1446A}"/>
                </a:ext>
              </a:extLst>
            </p:cNvPr>
            <p:cNvCxnSpPr>
              <a:cxnSpLocks/>
              <a:stCxn id="1049" idx="6"/>
              <a:endCxn id="1050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Connecteur droit 1054">
              <a:extLst>
                <a:ext uri="{FF2B5EF4-FFF2-40B4-BE49-F238E27FC236}">
                  <a16:creationId xmlns:a16="http://schemas.microsoft.com/office/drawing/2014/main" id="{FBE52D6F-3A1F-434D-8F99-118524F0EF41}"/>
                </a:ext>
              </a:extLst>
            </p:cNvPr>
            <p:cNvCxnSpPr>
              <a:cxnSpLocks/>
              <a:stCxn id="1048" idx="6"/>
              <a:endCxn id="1049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Connecteur droit 1055">
              <a:extLst>
                <a:ext uri="{FF2B5EF4-FFF2-40B4-BE49-F238E27FC236}">
                  <a16:creationId xmlns:a16="http://schemas.microsoft.com/office/drawing/2014/main" id="{C5BAD3E1-8DEB-A54E-BE2D-7C1AC5712341}"/>
                </a:ext>
              </a:extLst>
            </p:cNvPr>
            <p:cNvCxnSpPr>
              <a:cxnSpLocks/>
              <a:stCxn id="1047" idx="6"/>
              <a:endCxn id="1048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eur droit 1056">
              <a:extLst>
                <a:ext uri="{FF2B5EF4-FFF2-40B4-BE49-F238E27FC236}">
                  <a16:creationId xmlns:a16="http://schemas.microsoft.com/office/drawing/2014/main" id="{36E4EC74-1611-EE47-A1E6-1FA806A9EB79}"/>
                </a:ext>
              </a:extLst>
            </p:cNvPr>
            <p:cNvCxnSpPr>
              <a:cxnSpLocks/>
              <a:stCxn id="1046" idx="6"/>
              <a:endCxn id="1047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Connecteur droit 1057">
              <a:extLst>
                <a:ext uri="{FF2B5EF4-FFF2-40B4-BE49-F238E27FC236}">
                  <a16:creationId xmlns:a16="http://schemas.microsoft.com/office/drawing/2014/main" id="{B0C9C7A5-B9A8-3F44-9120-F7DB82E547FC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Connecteur droit 1058">
              <a:extLst>
                <a:ext uri="{FF2B5EF4-FFF2-40B4-BE49-F238E27FC236}">
                  <a16:creationId xmlns:a16="http://schemas.microsoft.com/office/drawing/2014/main" id="{33F40358-E2DC-EC4D-8CF0-02301578D1AE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Ellipse 1059">
              <a:extLst>
                <a:ext uri="{FF2B5EF4-FFF2-40B4-BE49-F238E27FC236}">
                  <a16:creationId xmlns:a16="http://schemas.microsoft.com/office/drawing/2014/main" id="{5D9D055D-A895-9A42-8678-AABAA712B5ED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1" name="Connecteur droit 1060">
              <a:extLst>
                <a:ext uri="{FF2B5EF4-FFF2-40B4-BE49-F238E27FC236}">
                  <a16:creationId xmlns:a16="http://schemas.microsoft.com/office/drawing/2014/main" id="{25258F33-7CBA-7C4A-8D78-8BE8505BA779}"/>
                </a:ext>
              </a:extLst>
            </p:cNvPr>
            <p:cNvCxnSpPr>
              <a:cxnSpLocks/>
              <a:stCxn id="1051" idx="6"/>
              <a:endCxn id="1060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Ellipse 1061">
              <a:extLst>
                <a:ext uri="{FF2B5EF4-FFF2-40B4-BE49-F238E27FC236}">
                  <a16:creationId xmlns:a16="http://schemas.microsoft.com/office/drawing/2014/main" id="{3BED606C-B7B7-7E4E-9C9D-BA964F74C46C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Ellipse 1062">
              <a:extLst>
                <a:ext uri="{FF2B5EF4-FFF2-40B4-BE49-F238E27FC236}">
                  <a16:creationId xmlns:a16="http://schemas.microsoft.com/office/drawing/2014/main" id="{F9E50653-373B-4D43-8C38-5EE83921660C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4" name="Connecteur droit 1063">
              <a:extLst>
                <a:ext uri="{FF2B5EF4-FFF2-40B4-BE49-F238E27FC236}">
                  <a16:creationId xmlns:a16="http://schemas.microsoft.com/office/drawing/2014/main" id="{DAE02B73-7A29-BE49-95F6-A9CA029B36DC}"/>
                </a:ext>
              </a:extLst>
            </p:cNvPr>
            <p:cNvCxnSpPr>
              <a:cxnSpLocks/>
              <a:stCxn id="1062" idx="6"/>
              <a:endCxn id="1063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Connecteur droit 1064">
              <a:extLst>
                <a:ext uri="{FF2B5EF4-FFF2-40B4-BE49-F238E27FC236}">
                  <a16:creationId xmlns:a16="http://schemas.microsoft.com/office/drawing/2014/main" id="{AD8EE5A3-5A1E-7144-8891-9CCF932012F3}"/>
                </a:ext>
              </a:extLst>
            </p:cNvPr>
            <p:cNvCxnSpPr>
              <a:cxnSpLocks/>
              <a:stCxn id="1060" idx="6"/>
              <a:endCxn id="1062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Connecteur droit 1065">
              <a:extLst>
                <a:ext uri="{FF2B5EF4-FFF2-40B4-BE49-F238E27FC236}">
                  <a16:creationId xmlns:a16="http://schemas.microsoft.com/office/drawing/2014/main" id="{FE3BEB31-E8B2-F247-B0D4-68A17514A55D}"/>
                </a:ext>
              </a:extLst>
            </p:cNvPr>
            <p:cNvCxnSpPr>
              <a:cxnSpLocks/>
              <a:stCxn id="962" idx="4"/>
              <a:endCxn id="1045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7" name="Ellipse 1066">
              <a:extLst>
                <a:ext uri="{FF2B5EF4-FFF2-40B4-BE49-F238E27FC236}">
                  <a16:creationId xmlns:a16="http://schemas.microsoft.com/office/drawing/2014/main" id="{D00D313B-FA52-4C46-AB18-8B054F4E388C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Ellipse 1067">
              <a:extLst>
                <a:ext uri="{FF2B5EF4-FFF2-40B4-BE49-F238E27FC236}">
                  <a16:creationId xmlns:a16="http://schemas.microsoft.com/office/drawing/2014/main" id="{08E68D41-6380-F149-8745-D0CF5673AF5C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Ellipse 1068">
              <a:extLst>
                <a:ext uri="{FF2B5EF4-FFF2-40B4-BE49-F238E27FC236}">
                  <a16:creationId xmlns:a16="http://schemas.microsoft.com/office/drawing/2014/main" id="{77972E44-DDAC-2B4E-BC84-A9ADF61F14BC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Ellipse 1069">
              <a:extLst>
                <a:ext uri="{FF2B5EF4-FFF2-40B4-BE49-F238E27FC236}">
                  <a16:creationId xmlns:a16="http://schemas.microsoft.com/office/drawing/2014/main" id="{45D32BB5-A9E1-3148-BBAC-E7D7BC33AAC2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Ellipse 1070">
              <a:extLst>
                <a:ext uri="{FF2B5EF4-FFF2-40B4-BE49-F238E27FC236}">
                  <a16:creationId xmlns:a16="http://schemas.microsoft.com/office/drawing/2014/main" id="{E846B62C-DA76-784E-B08A-97B89EB003EF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Ellipse 1071">
              <a:extLst>
                <a:ext uri="{FF2B5EF4-FFF2-40B4-BE49-F238E27FC236}">
                  <a16:creationId xmlns:a16="http://schemas.microsoft.com/office/drawing/2014/main" id="{4158B446-5292-B44D-961F-F7C764B1966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Ellipse 1072">
              <a:extLst>
                <a:ext uri="{FF2B5EF4-FFF2-40B4-BE49-F238E27FC236}">
                  <a16:creationId xmlns:a16="http://schemas.microsoft.com/office/drawing/2014/main" id="{615D36E6-F1D4-3647-8FC8-8796B14F4E55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4" name="Connecteur droit 1073">
              <a:extLst>
                <a:ext uri="{FF2B5EF4-FFF2-40B4-BE49-F238E27FC236}">
                  <a16:creationId xmlns:a16="http://schemas.microsoft.com/office/drawing/2014/main" id="{641282BA-A7E3-E44B-9067-4DA263E9E917}"/>
                </a:ext>
              </a:extLst>
            </p:cNvPr>
            <p:cNvCxnSpPr>
              <a:cxnSpLocks/>
              <a:stCxn id="1067" idx="6"/>
              <a:endCxn id="1068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Connecteur droit 1074">
              <a:extLst>
                <a:ext uri="{FF2B5EF4-FFF2-40B4-BE49-F238E27FC236}">
                  <a16:creationId xmlns:a16="http://schemas.microsoft.com/office/drawing/2014/main" id="{D7DA84D4-3F89-C44C-B5B3-A62ED75B6105}"/>
                </a:ext>
              </a:extLst>
            </p:cNvPr>
            <p:cNvCxnSpPr>
              <a:cxnSpLocks/>
              <a:stCxn id="1072" idx="6"/>
              <a:endCxn id="1073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Connecteur droit 1075">
              <a:extLst>
                <a:ext uri="{FF2B5EF4-FFF2-40B4-BE49-F238E27FC236}">
                  <a16:creationId xmlns:a16="http://schemas.microsoft.com/office/drawing/2014/main" id="{2AD5A56A-A99E-DF43-A81B-6D08E07A9690}"/>
                </a:ext>
              </a:extLst>
            </p:cNvPr>
            <p:cNvCxnSpPr>
              <a:cxnSpLocks/>
              <a:stCxn id="1071" idx="6"/>
              <a:endCxn id="1072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Connecteur droit 1076">
              <a:extLst>
                <a:ext uri="{FF2B5EF4-FFF2-40B4-BE49-F238E27FC236}">
                  <a16:creationId xmlns:a16="http://schemas.microsoft.com/office/drawing/2014/main" id="{AA975BF1-B7F8-A24F-8141-D61A00EF261F}"/>
                </a:ext>
              </a:extLst>
            </p:cNvPr>
            <p:cNvCxnSpPr>
              <a:cxnSpLocks/>
              <a:stCxn id="1070" idx="6"/>
              <a:endCxn id="1071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Connecteur droit 1077">
              <a:extLst>
                <a:ext uri="{FF2B5EF4-FFF2-40B4-BE49-F238E27FC236}">
                  <a16:creationId xmlns:a16="http://schemas.microsoft.com/office/drawing/2014/main" id="{A384EF59-F1D6-8644-A8B7-111EBAFE83AC}"/>
                </a:ext>
              </a:extLst>
            </p:cNvPr>
            <p:cNvCxnSpPr>
              <a:cxnSpLocks/>
              <a:stCxn id="1069" idx="6"/>
              <a:endCxn id="1070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Connecteur droit 1078">
              <a:extLst>
                <a:ext uri="{FF2B5EF4-FFF2-40B4-BE49-F238E27FC236}">
                  <a16:creationId xmlns:a16="http://schemas.microsoft.com/office/drawing/2014/main" id="{C9DD7CE3-8A11-5E47-9B74-38F101DFA3FC}"/>
                </a:ext>
              </a:extLst>
            </p:cNvPr>
            <p:cNvCxnSpPr>
              <a:cxnSpLocks/>
              <a:stCxn id="1068" idx="6"/>
              <a:endCxn id="1069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Connecteur droit 1079">
              <a:extLst>
                <a:ext uri="{FF2B5EF4-FFF2-40B4-BE49-F238E27FC236}">
                  <a16:creationId xmlns:a16="http://schemas.microsoft.com/office/drawing/2014/main" id="{463E75A4-E310-7746-B6A5-2A7D0138F2D3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Connecteur droit 1080">
              <a:extLst>
                <a:ext uri="{FF2B5EF4-FFF2-40B4-BE49-F238E27FC236}">
                  <a16:creationId xmlns:a16="http://schemas.microsoft.com/office/drawing/2014/main" id="{F41D36A5-A159-484D-9EF6-BCA1388D02F0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" name="Ellipse 1081">
              <a:extLst>
                <a:ext uri="{FF2B5EF4-FFF2-40B4-BE49-F238E27FC236}">
                  <a16:creationId xmlns:a16="http://schemas.microsoft.com/office/drawing/2014/main" id="{3F3F146C-3406-CD4B-A37C-0F899B2A1B32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3" name="Connecteur droit 1082">
              <a:extLst>
                <a:ext uri="{FF2B5EF4-FFF2-40B4-BE49-F238E27FC236}">
                  <a16:creationId xmlns:a16="http://schemas.microsoft.com/office/drawing/2014/main" id="{7B863241-2C7B-E049-8C27-0B2F872E499A}"/>
                </a:ext>
              </a:extLst>
            </p:cNvPr>
            <p:cNvCxnSpPr>
              <a:cxnSpLocks/>
              <a:stCxn id="1073" idx="6"/>
              <a:endCxn id="1082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4" name="Ellipse 1083">
              <a:extLst>
                <a:ext uri="{FF2B5EF4-FFF2-40B4-BE49-F238E27FC236}">
                  <a16:creationId xmlns:a16="http://schemas.microsoft.com/office/drawing/2014/main" id="{8D9C87A5-20CA-B047-BB6E-F858782ED797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Ellipse 1084">
              <a:extLst>
                <a:ext uri="{FF2B5EF4-FFF2-40B4-BE49-F238E27FC236}">
                  <a16:creationId xmlns:a16="http://schemas.microsoft.com/office/drawing/2014/main" id="{93896F0E-AD7A-4145-8FD9-4462C3A67A57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6" name="Connecteur droit 1085">
              <a:extLst>
                <a:ext uri="{FF2B5EF4-FFF2-40B4-BE49-F238E27FC236}">
                  <a16:creationId xmlns:a16="http://schemas.microsoft.com/office/drawing/2014/main" id="{B512148C-FD17-F346-AE65-EBC038D1D4CF}"/>
                </a:ext>
              </a:extLst>
            </p:cNvPr>
            <p:cNvCxnSpPr>
              <a:cxnSpLocks/>
              <a:stCxn id="1084" idx="6"/>
              <a:endCxn id="1085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Connecteur droit 1086">
              <a:extLst>
                <a:ext uri="{FF2B5EF4-FFF2-40B4-BE49-F238E27FC236}">
                  <a16:creationId xmlns:a16="http://schemas.microsoft.com/office/drawing/2014/main" id="{92235F3B-5EBD-5743-887D-0D18FAF090F1}"/>
                </a:ext>
              </a:extLst>
            </p:cNvPr>
            <p:cNvCxnSpPr>
              <a:cxnSpLocks/>
              <a:stCxn id="1082" idx="6"/>
              <a:endCxn id="1084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Connecteur droit 1087">
              <a:extLst>
                <a:ext uri="{FF2B5EF4-FFF2-40B4-BE49-F238E27FC236}">
                  <a16:creationId xmlns:a16="http://schemas.microsoft.com/office/drawing/2014/main" id="{CCC68443-EEC4-0D45-A409-BCBF47D0651D}"/>
                </a:ext>
              </a:extLst>
            </p:cNvPr>
            <p:cNvCxnSpPr>
              <a:cxnSpLocks/>
              <a:stCxn id="1045" idx="4"/>
              <a:endCxn id="1067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Connecteur droit 1088">
              <a:extLst>
                <a:ext uri="{FF2B5EF4-FFF2-40B4-BE49-F238E27FC236}">
                  <a16:creationId xmlns:a16="http://schemas.microsoft.com/office/drawing/2014/main" id="{8F83C6E6-B428-5B45-A437-36139F928DD1}"/>
                </a:ext>
              </a:extLst>
            </p:cNvPr>
            <p:cNvCxnSpPr>
              <a:cxnSpLocks/>
              <a:stCxn id="963" idx="4"/>
              <a:endCxn id="1046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Connecteur droit 1089">
              <a:extLst>
                <a:ext uri="{FF2B5EF4-FFF2-40B4-BE49-F238E27FC236}">
                  <a16:creationId xmlns:a16="http://schemas.microsoft.com/office/drawing/2014/main" id="{6D893D78-2DA6-0248-B529-895562233D3E}"/>
                </a:ext>
              </a:extLst>
            </p:cNvPr>
            <p:cNvCxnSpPr>
              <a:cxnSpLocks/>
              <a:stCxn id="964" idx="4"/>
              <a:endCxn id="1047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Connecteur droit 1090">
              <a:extLst>
                <a:ext uri="{FF2B5EF4-FFF2-40B4-BE49-F238E27FC236}">
                  <a16:creationId xmlns:a16="http://schemas.microsoft.com/office/drawing/2014/main" id="{80C8028C-4762-0949-A9EC-0D9DE97A02D4}"/>
                </a:ext>
              </a:extLst>
            </p:cNvPr>
            <p:cNvCxnSpPr>
              <a:cxnSpLocks/>
              <a:stCxn id="965" idx="4"/>
              <a:endCxn id="1048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Connecteur droit 1091">
              <a:extLst>
                <a:ext uri="{FF2B5EF4-FFF2-40B4-BE49-F238E27FC236}">
                  <a16:creationId xmlns:a16="http://schemas.microsoft.com/office/drawing/2014/main" id="{186A2342-FFD3-374B-AD32-7AB3DC78B450}"/>
                </a:ext>
              </a:extLst>
            </p:cNvPr>
            <p:cNvCxnSpPr>
              <a:cxnSpLocks/>
              <a:stCxn id="966" idx="4"/>
              <a:endCxn id="1049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Connecteur droit 1092">
              <a:extLst>
                <a:ext uri="{FF2B5EF4-FFF2-40B4-BE49-F238E27FC236}">
                  <a16:creationId xmlns:a16="http://schemas.microsoft.com/office/drawing/2014/main" id="{D1F5723A-FBE8-AA47-B2C0-B6FE90CE5141}"/>
                </a:ext>
              </a:extLst>
            </p:cNvPr>
            <p:cNvCxnSpPr>
              <a:cxnSpLocks/>
              <a:stCxn id="967" idx="4"/>
              <a:endCxn id="1050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1DFA743C-D2CE-F949-9B01-F0B2F7140CDF}"/>
                </a:ext>
              </a:extLst>
            </p:cNvPr>
            <p:cNvCxnSpPr>
              <a:cxnSpLocks/>
              <a:stCxn id="968" idx="4"/>
              <a:endCxn id="1051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necteur droit 1094">
              <a:extLst>
                <a:ext uri="{FF2B5EF4-FFF2-40B4-BE49-F238E27FC236}">
                  <a16:creationId xmlns:a16="http://schemas.microsoft.com/office/drawing/2014/main" id="{6AEB8A33-164B-4349-9961-3BDBFCB510BF}"/>
                </a:ext>
              </a:extLst>
            </p:cNvPr>
            <p:cNvCxnSpPr>
              <a:cxnSpLocks/>
              <a:stCxn id="977" idx="4"/>
              <a:endCxn id="1060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necteur droit 1095">
              <a:extLst>
                <a:ext uri="{FF2B5EF4-FFF2-40B4-BE49-F238E27FC236}">
                  <a16:creationId xmlns:a16="http://schemas.microsoft.com/office/drawing/2014/main" id="{CEB85F7B-670E-4846-8B4C-663DA10D8C68}"/>
                </a:ext>
              </a:extLst>
            </p:cNvPr>
            <p:cNvCxnSpPr>
              <a:cxnSpLocks/>
              <a:stCxn id="1009" idx="4"/>
              <a:endCxn id="1062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eur droit 1096">
              <a:extLst>
                <a:ext uri="{FF2B5EF4-FFF2-40B4-BE49-F238E27FC236}">
                  <a16:creationId xmlns:a16="http://schemas.microsoft.com/office/drawing/2014/main" id="{E1802D74-4A5D-C141-BF46-AE055FE985E9}"/>
                </a:ext>
              </a:extLst>
            </p:cNvPr>
            <p:cNvCxnSpPr>
              <a:cxnSpLocks/>
              <a:stCxn id="1027" idx="4"/>
              <a:endCxn id="1063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necteur droit 1097">
              <a:extLst>
                <a:ext uri="{FF2B5EF4-FFF2-40B4-BE49-F238E27FC236}">
                  <a16:creationId xmlns:a16="http://schemas.microsoft.com/office/drawing/2014/main" id="{F5C1E3BD-9943-884C-AF18-2C3F3E214398}"/>
                </a:ext>
              </a:extLst>
            </p:cNvPr>
            <p:cNvCxnSpPr>
              <a:cxnSpLocks/>
              <a:stCxn id="1046" idx="4"/>
              <a:endCxn id="1068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necteur droit 1098">
              <a:extLst>
                <a:ext uri="{FF2B5EF4-FFF2-40B4-BE49-F238E27FC236}">
                  <a16:creationId xmlns:a16="http://schemas.microsoft.com/office/drawing/2014/main" id="{CB7E129F-725E-564C-AE7C-963097BEC8FD}"/>
                </a:ext>
              </a:extLst>
            </p:cNvPr>
            <p:cNvCxnSpPr>
              <a:cxnSpLocks/>
              <a:stCxn id="1047" idx="4"/>
              <a:endCxn id="1069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necteur droit 1099">
              <a:extLst>
                <a:ext uri="{FF2B5EF4-FFF2-40B4-BE49-F238E27FC236}">
                  <a16:creationId xmlns:a16="http://schemas.microsoft.com/office/drawing/2014/main" id="{90FA38B5-1BB3-824E-9B06-4D716C651C23}"/>
                </a:ext>
              </a:extLst>
            </p:cNvPr>
            <p:cNvCxnSpPr>
              <a:cxnSpLocks/>
              <a:stCxn id="1048" idx="4"/>
              <a:endCxn id="1070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eur droit 1100">
              <a:extLst>
                <a:ext uri="{FF2B5EF4-FFF2-40B4-BE49-F238E27FC236}">
                  <a16:creationId xmlns:a16="http://schemas.microsoft.com/office/drawing/2014/main" id="{763C8B51-B39B-6343-B305-A18B70F8B62D}"/>
                </a:ext>
              </a:extLst>
            </p:cNvPr>
            <p:cNvCxnSpPr>
              <a:cxnSpLocks/>
              <a:stCxn id="1049" idx="4"/>
              <a:endCxn id="1071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Connecteur droit 1101">
              <a:extLst>
                <a:ext uri="{FF2B5EF4-FFF2-40B4-BE49-F238E27FC236}">
                  <a16:creationId xmlns:a16="http://schemas.microsoft.com/office/drawing/2014/main" id="{9FD58C49-0D9A-4148-AFFD-CC69BCC95297}"/>
                </a:ext>
              </a:extLst>
            </p:cNvPr>
            <p:cNvCxnSpPr>
              <a:cxnSpLocks/>
              <a:stCxn id="1050" idx="4"/>
              <a:endCxn id="1072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eur droit 1102">
              <a:extLst>
                <a:ext uri="{FF2B5EF4-FFF2-40B4-BE49-F238E27FC236}">
                  <a16:creationId xmlns:a16="http://schemas.microsoft.com/office/drawing/2014/main" id="{9C817D97-C1CF-5647-8081-87EC64928C55}"/>
                </a:ext>
              </a:extLst>
            </p:cNvPr>
            <p:cNvCxnSpPr>
              <a:cxnSpLocks/>
              <a:stCxn id="1051" idx="4"/>
              <a:endCxn id="1073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Connecteur droit 1103">
              <a:extLst>
                <a:ext uri="{FF2B5EF4-FFF2-40B4-BE49-F238E27FC236}">
                  <a16:creationId xmlns:a16="http://schemas.microsoft.com/office/drawing/2014/main" id="{2E89EE36-3F82-D64C-9377-A475FE31DAD6}"/>
                </a:ext>
              </a:extLst>
            </p:cNvPr>
            <p:cNvCxnSpPr>
              <a:cxnSpLocks/>
              <a:stCxn id="1060" idx="4"/>
              <a:endCxn id="1082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Connecteur droit 1104">
              <a:extLst>
                <a:ext uri="{FF2B5EF4-FFF2-40B4-BE49-F238E27FC236}">
                  <a16:creationId xmlns:a16="http://schemas.microsoft.com/office/drawing/2014/main" id="{A1DAE12B-5888-3E45-9426-4AE93F7E3215}"/>
                </a:ext>
              </a:extLst>
            </p:cNvPr>
            <p:cNvCxnSpPr>
              <a:cxnSpLocks/>
              <a:stCxn id="1062" idx="4"/>
              <a:endCxn id="1084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Connecteur droit 1105">
              <a:extLst>
                <a:ext uri="{FF2B5EF4-FFF2-40B4-BE49-F238E27FC236}">
                  <a16:creationId xmlns:a16="http://schemas.microsoft.com/office/drawing/2014/main" id="{C643893A-28AD-3442-977D-6CB0BE6E1CF2}"/>
                </a:ext>
              </a:extLst>
            </p:cNvPr>
            <p:cNvCxnSpPr>
              <a:cxnSpLocks/>
              <a:stCxn id="1063" idx="4"/>
              <a:endCxn id="1085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7" name="Ellipse 1106">
              <a:extLst>
                <a:ext uri="{FF2B5EF4-FFF2-40B4-BE49-F238E27FC236}">
                  <a16:creationId xmlns:a16="http://schemas.microsoft.com/office/drawing/2014/main" id="{52558E48-FB7C-5341-AD37-5B30D84C93FB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Ellipse 1107">
              <a:extLst>
                <a:ext uri="{FF2B5EF4-FFF2-40B4-BE49-F238E27FC236}">
                  <a16:creationId xmlns:a16="http://schemas.microsoft.com/office/drawing/2014/main" id="{15AAC9B3-EC95-C848-93DB-B0622241E34F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Ellipse 1108">
              <a:extLst>
                <a:ext uri="{FF2B5EF4-FFF2-40B4-BE49-F238E27FC236}">
                  <a16:creationId xmlns:a16="http://schemas.microsoft.com/office/drawing/2014/main" id="{AB8BFE5B-C208-6949-BC5B-7190D3822F0E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Ellipse 1109">
              <a:extLst>
                <a:ext uri="{FF2B5EF4-FFF2-40B4-BE49-F238E27FC236}">
                  <a16:creationId xmlns:a16="http://schemas.microsoft.com/office/drawing/2014/main" id="{6C637F71-D831-8E4D-B42C-41F3AC0FFC1B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Ellipse 1110">
              <a:extLst>
                <a:ext uri="{FF2B5EF4-FFF2-40B4-BE49-F238E27FC236}">
                  <a16:creationId xmlns:a16="http://schemas.microsoft.com/office/drawing/2014/main" id="{A4AFC2DB-804D-D544-8F38-27878C14C363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Ellipse 1111">
              <a:extLst>
                <a:ext uri="{FF2B5EF4-FFF2-40B4-BE49-F238E27FC236}">
                  <a16:creationId xmlns:a16="http://schemas.microsoft.com/office/drawing/2014/main" id="{AB087CC8-EF60-2041-9407-5846AD10C52F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Ellipse 1112">
              <a:extLst>
                <a:ext uri="{FF2B5EF4-FFF2-40B4-BE49-F238E27FC236}">
                  <a16:creationId xmlns:a16="http://schemas.microsoft.com/office/drawing/2014/main" id="{7AA39444-3BA2-1945-9E63-2F5CA86EE6C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4" name="Connecteur droit 1113">
              <a:extLst>
                <a:ext uri="{FF2B5EF4-FFF2-40B4-BE49-F238E27FC236}">
                  <a16:creationId xmlns:a16="http://schemas.microsoft.com/office/drawing/2014/main" id="{A6286585-1E51-1E4F-AD14-349D2BE2DBFE}"/>
                </a:ext>
              </a:extLst>
            </p:cNvPr>
            <p:cNvCxnSpPr>
              <a:cxnSpLocks/>
              <a:stCxn id="1107" idx="6"/>
              <a:endCxn id="1108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cteur droit 1114">
              <a:extLst>
                <a:ext uri="{FF2B5EF4-FFF2-40B4-BE49-F238E27FC236}">
                  <a16:creationId xmlns:a16="http://schemas.microsoft.com/office/drawing/2014/main" id="{AF7ABC3C-BB3D-8142-80C1-A659251E1D53}"/>
                </a:ext>
              </a:extLst>
            </p:cNvPr>
            <p:cNvCxnSpPr>
              <a:cxnSpLocks/>
              <a:stCxn id="1112" idx="6"/>
              <a:endCxn id="1113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necteur droit 1115">
              <a:extLst>
                <a:ext uri="{FF2B5EF4-FFF2-40B4-BE49-F238E27FC236}">
                  <a16:creationId xmlns:a16="http://schemas.microsoft.com/office/drawing/2014/main" id="{A0280686-CC2A-E541-BA24-51FFB73B0D61}"/>
                </a:ext>
              </a:extLst>
            </p:cNvPr>
            <p:cNvCxnSpPr>
              <a:cxnSpLocks/>
              <a:stCxn id="1111" idx="6"/>
              <a:endCxn id="1112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cteur droit 1116">
              <a:extLst>
                <a:ext uri="{FF2B5EF4-FFF2-40B4-BE49-F238E27FC236}">
                  <a16:creationId xmlns:a16="http://schemas.microsoft.com/office/drawing/2014/main" id="{0021601C-9469-4144-A56F-9B9C8FD2F673}"/>
                </a:ext>
              </a:extLst>
            </p:cNvPr>
            <p:cNvCxnSpPr>
              <a:cxnSpLocks/>
              <a:stCxn id="1110" idx="6"/>
              <a:endCxn id="1111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necteur droit 1117">
              <a:extLst>
                <a:ext uri="{FF2B5EF4-FFF2-40B4-BE49-F238E27FC236}">
                  <a16:creationId xmlns:a16="http://schemas.microsoft.com/office/drawing/2014/main" id="{A0F1D237-6E8C-D04F-A2AF-FD454BC30D2B}"/>
                </a:ext>
              </a:extLst>
            </p:cNvPr>
            <p:cNvCxnSpPr>
              <a:cxnSpLocks/>
              <a:stCxn id="1109" idx="6"/>
              <a:endCxn id="1110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A46AE30E-C0D0-B747-8088-2FB88A0D5A30}"/>
                </a:ext>
              </a:extLst>
            </p:cNvPr>
            <p:cNvCxnSpPr>
              <a:cxnSpLocks/>
              <a:stCxn id="1108" idx="6"/>
              <a:endCxn id="1109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3411BF0F-7A74-1042-BE49-4165AAC139C1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necteur droit 1120">
              <a:extLst>
                <a:ext uri="{FF2B5EF4-FFF2-40B4-BE49-F238E27FC236}">
                  <a16:creationId xmlns:a16="http://schemas.microsoft.com/office/drawing/2014/main" id="{4F8D8925-CEE8-AC4D-B728-AFD9B563963F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2" name="Ellipse 1121">
              <a:extLst>
                <a:ext uri="{FF2B5EF4-FFF2-40B4-BE49-F238E27FC236}">
                  <a16:creationId xmlns:a16="http://schemas.microsoft.com/office/drawing/2014/main" id="{A218E183-80F0-BB47-AC0D-64F3999C7D2D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3" name="Connecteur droit 1122">
              <a:extLst>
                <a:ext uri="{FF2B5EF4-FFF2-40B4-BE49-F238E27FC236}">
                  <a16:creationId xmlns:a16="http://schemas.microsoft.com/office/drawing/2014/main" id="{6F54C208-7412-AE4B-9BA5-04C4391C7A0F}"/>
                </a:ext>
              </a:extLst>
            </p:cNvPr>
            <p:cNvCxnSpPr>
              <a:cxnSpLocks/>
              <a:stCxn id="1113" idx="6"/>
              <a:endCxn id="1122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4" name="Ellipse 1123">
              <a:extLst>
                <a:ext uri="{FF2B5EF4-FFF2-40B4-BE49-F238E27FC236}">
                  <a16:creationId xmlns:a16="http://schemas.microsoft.com/office/drawing/2014/main" id="{9DB957E7-FE98-0743-8ACD-60146FD91BBD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Ellipse 1124">
              <a:extLst>
                <a:ext uri="{FF2B5EF4-FFF2-40B4-BE49-F238E27FC236}">
                  <a16:creationId xmlns:a16="http://schemas.microsoft.com/office/drawing/2014/main" id="{073B30C7-2CA1-8C41-A8B1-E2FC7DDDD6E5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6" name="Connecteur droit 1125">
              <a:extLst>
                <a:ext uri="{FF2B5EF4-FFF2-40B4-BE49-F238E27FC236}">
                  <a16:creationId xmlns:a16="http://schemas.microsoft.com/office/drawing/2014/main" id="{41819AFB-A4C3-7D4D-BD7F-89E18B2D43F8}"/>
                </a:ext>
              </a:extLst>
            </p:cNvPr>
            <p:cNvCxnSpPr>
              <a:cxnSpLocks/>
              <a:stCxn id="1124" idx="6"/>
              <a:endCxn id="1125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Connecteur droit 1126">
              <a:extLst>
                <a:ext uri="{FF2B5EF4-FFF2-40B4-BE49-F238E27FC236}">
                  <a16:creationId xmlns:a16="http://schemas.microsoft.com/office/drawing/2014/main" id="{AB6B6907-C03D-684F-ADD0-6F065590CC9E}"/>
                </a:ext>
              </a:extLst>
            </p:cNvPr>
            <p:cNvCxnSpPr>
              <a:cxnSpLocks/>
              <a:stCxn id="1122" idx="6"/>
              <a:endCxn id="1124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Connecteur droit 1127">
              <a:extLst>
                <a:ext uri="{FF2B5EF4-FFF2-40B4-BE49-F238E27FC236}">
                  <a16:creationId xmlns:a16="http://schemas.microsoft.com/office/drawing/2014/main" id="{CD0BE37D-0E85-8E43-91D4-2607A040333C}"/>
                </a:ext>
              </a:extLst>
            </p:cNvPr>
            <p:cNvCxnSpPr>
              <a:cxnSpLocks/>
              <a:stCxn id="1067" idx="4"/>
              <a:endCxn id="1107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cteur droit 1128">
              <a:extLst>
                <a:ext uri="{FF2B5EF4-FFF2-40B4-BE49-F238E27FC236}">
                  <a16:creationId xmlns:a16="http://schemas.microsoft.com/office/drawing/2014/main" id="{C74641F2-95FE-D34D-8F37-39A4FB84CC9C}"/>
                </a:ext>
              </a:extLst>
            </p:cNvPr>
            <p:cNvCxnSpPr>
              <a:cxnSpLocks/>
              <a:stCxn id="1068" idx="4"/>
              <a:endCxn id="1108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Connecteur droit 1129">
              <a:extLst>
                <a:ext uri="{FF2B5EF4-FFF2-40B4-BE49-F238E27FC236}">
                  <a16:creationId xmlns:a16="http://schemas.microsoft.com/office/drawing/2014/main" id="{6193131B-0A6C-ED4B-A191-95BE4F398BBD}"/>
                </a:ext>
              </a:extLst>
            </p:cNvPr>
            <p:cNvCxnSpPr>
              <a:cxnSpLocks/>
              <a:stCxn id="1069" idx="4"/>
              <a:endCxn id="1109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02A87EEC-D5C5-B449-BA00-71065F095B4F}"/>
                </a:ext>
              </a:extLst>
            </p:cNvPr>
            <p:cNvCxnSpPr>
              <a:cxnSpLocks/>
              <a:stCxn id="1070" idx="4"/>
              <a:endCxn id="1110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Connecteur droit 1131">
              <a:extLst>
                <a:ext uri="{FF2B5EF4-FFF2-40B4-BE49-F238E27FC236}">
                  <a16:creationId xmlns:a16="http://schemas.microsoft.com/office/drawing/2014/main" id="{79C8E509-BC91-C344-9CB1-297A769A4DD2}"/>
                </a:ext>
              </a:extLst>
            </p:cNvPr>
            <p:cNvCxnSpPr>
              <a:cxnSpLocks/>
              <a:stCxn id="1071" idx="4"/>
              <a:endCxn id="1111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C6CC52BC-6512-0C46-B876-32854EF98D5A}"/>
                </a:ext>
              </a:extLst>
            </p:cNvPr>
            <p:cNvCxnSpPr>
              <a:cxnSpLocks/>
              <a:stCxn id="1072" idx="4"/>
              <a:endCxn id="1112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Connecteur droit 1133">
              <a:extLst>
                <a:ext uri="{FF2B5EF4-FFF2-40B4-BE49-F238E27FC236}">
                  <a16:creationId xmlns:a16="http://schemas.microsoft.com/office/drawing/2014/main" id="{5C788615-F1B4-C042-A046-558D53B49C66}"/>
                </a:ext>
              </a:extLst>
            </p:cNvPr>
            <p:cNvCxnSpPr>
              <a:cxnSpLocks/>
              <a:stCxn id="1073" idx="4"/>
              <a:endCxn id="1113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6B1935BE-504B-9947-A9DD-624E716D09D6}"/>
                </a:ext>
              </a:extLst>
            </p:cNvPr>
            <p:cNvCxnSpPr>
              <a:cxnSpLocks/>
              <a:stCxn id="1082" idx="4"/>
              <a:endCxn id="1122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necteur droit 1135">
              <a:extLst>
                <a:ext uri="{FF2B5EF4-FFF2-40B4-BE49-F238E27FC236}">
                  <a16:creationId xmlns:a16="http://schemas.microsoft.com/office/drawing/2014/main" id="{18E3DC77-B986-2E45-BA64-E857885F0346}"/>
                </a:ext>
              </a:extLst>
            </p:cNvPr>
            <p:cNvCxnSpPr>
              <a:cxnSpLocks/>
              <a:stCxn id="1084" idx="4"/>
              <a:endCxn id="1124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C4EDE498-E79C-4342-9A6C-4D8B0B5B156F}"/>
                </a:ext>
              </a:extLst>
            </p:cNvPr>
            <p:cNvCxnSpPr>
              <a:cxnSpLocks/>
              <a:stCxn id="1085" idx="4"/>
              <a:endCxn id="1125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èche vers le haut 6">
            <a:extLst>
              <a:ext uri="{FF2B5EF4-FFF2-40B4-BE49-F238E27FC236}">
                <a16:creationId xmlns:a16="http://schemas.microsoft.com/office/drawing/2014/main" id="{3A8D9D11-E727-4E40-8DB6-3116200581A0}"/>
              </a:ext>
            </a:extLst>
          </p:cNvPr>
          <p:cNvSpPr/>
          <p:nvPr/>
        </p:nvSpPr>
        <p:spPr>
          <a:xfrm rot="9094212">
            <a:off x="9300411" y="4126832"/>
            <a:ext cx="360947" cy="73392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lèche vers le haut 360">
            <a:extLst>
              <a:ext uri="{FF2B5EF4-FFF2-40B4-BE49-F238E27FC236}">
                <a16:creationId xmlns:a16="http://schemas.microsoft.com/office/drawing/2014/main" id="{1B735706-F5D3-EC4F-9519-DDB8BC945FB5}"/>
              </a:ext>
            </a:extLst>
          </p:cNvPr>
          <p:cNvSpPr/>
          <p:nvPr/>
        </p:nvSpPr>
        <p:spPr>
          <a:xfrm rot="2858554">
            <a:off x="8719184" y="1269319"/>
            <a:ext cx="351781" cy="57945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lèche vers le haut 361">
            <a:extLst>
              <a:ext uri="{FF2B5EF4-FFF2-40B4-BE49-F238E27FC236}">
                <a16:creationId xmlns:a16="http://schemas.microsoft.com/office/drawing/2014/main" id="{48142049-BAA8-5C4A-A991-E153C4925500}"/>
              </a:ext>
            </a:extLst>
          </p:cNvPr>
          <p:cNvSpPr/>
          <p:nvPr/>
        </p:nvSpPr>
        <p:spPr>
          <a:xfrm rot="18058299">
            <a:off x="6603232" y="1754120"/>
            <a:ext cx="360947" cy="73392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1" grpId="0" animBg="1"/>
      <p:bldP spid="3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riangle rectangle 382">
            <a:extLst>
              <a:ext uri="{FF2B5EF4-FFF2-40B4-BE49-F238E27FC236}">
                <a16:creationId xmlns:a16="http://schemas.microsoft.com/office/drawing/2014/main" id="{C60A2ECE-9042-2341-BE48-814BA87B9811}"/>
              </a:ext>
            </a:extLst>
          </p:cNvPr>
          <p:cNvSpPr/>
          <p:nvPr/>
        </p:nvSpPr>
        <p:spPr>
          <a:xfrm rot="10800000">
            <a:off x="5919534" y="1738814"/>
            <a:ext cx="3392908" cy="30617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Visited Nodes at the end of Phase </a:t>
            </a:r>
            <a:r>
              <a:rPr lang="en-US" i="1" dirty="0" err="1"/>
              <a:t>i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grpSp>
        <p:nvGrpSpPr>
          <p:cNvPr id="1065" name="Groupe 1064">
            <a:extLst>
              <a:ext uri="{FF2B5EF4-FFF2-40B4-BE49-F238E27FC236}">
                <a16:creationId xmlns:a16="http://schemas.microsoft.com/office/drawing/2014/main" id="{F136DC2F-CAB5-E240-BFE2-C232C0214B56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1066" name="Ellipse 1065">
              <a:extLst>
                <a:ext uri="{FF2B5EF4-FFF2-40B4-BE49-F238E27FC236}">
                  <a16:creationId xmlns:a16="http://schemas.microsoft.com/office/drawing/2014/main" id="{555D2FC2-D74F-404F-B8E0-D8293D27640B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Ellipse 1066">
              <a:extLst>
                <a:ext uri="{FF2B5EF4-FFF2-40B4-BE49-F238E27FC236}">
                  <a16:creationId xmlns:a16="http://schemas.microsoft.com/office/drawing/2014/main" id="{AD58E138-5185-5A4E-A8D1-8E08751E875A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Ellipse 1067">
              <a:extLst>
                <a:ext uri="{FF2B5EF4-FFF2-40B4-BE49-F238E27FC236}">
                  <a16:creationId xmlns:a16="http://schemas.microsoft.com/office/drawing/2014/main" id="{DA41961E-CD80-9C4E-B542-2F6DA67645F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Ellipse 1068">
              <a:extLst>
                <a:ext uri="{FF2B5EF4-FFF2-40B4-BE49-F238E27FC236}">
                  <a16:creationId xmlns:a16="http://schemas.microsoft.com/office/drawing/2014/main" id="{5801C79C-DD4D-2F4E-8F4B-6D36B9BAFEA1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0" name="Ellipse 1069">
              <a:extLst>
                <a:ext uri="{FF2B5EF4-FFF2-40B4-BE49-F238E27FC236}">
                  <a16:creationId xmlns:a16="http://schemas.microsoft.com/office/drawing/2014/main" id="{95D439F8-1BDB-244A-AA36-6D4623C51329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Ellipse 1070">
              <a:extLst>
                <a:ext uri="{FF2B5EF4-FFF2-40B4-BE49-F238E27FC236}">
                  <a16:creationId xmlns:a16="http://schemas.microsoft.com/office/drawing/2014/main" id="{BAD142CB-2C92-2143-B1D5-743FF5A50498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Ellipse 1071">
              <a:extLst>
                <a:ext uri="{FF2B5EF4-FFF2-40B4-BE49-F238E27FC236}">
                  <a16:creationId xmlns:a16="http://schemas.microsoft.com/office/drawing/2014/main" id="{C54C70FA-87D0-DC41-A9BA-697202E6FACB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Ellipse 1072">
              <a:extLst>
                <a:ext uri="{FF2B5EF4-FFF2-40B4-BE49-F238E27FC236}">
                  <a16:creationId xmlns:a16="http://schemas.microsoft.com/office/drawing/2014/main" id="{A3F31749-CDB3-6344-A723-EEC9CD47988E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Ellipse 1073">
              <a:extLst>
                <a:ext uri="{FF2B5EF4-FFF2-40B4-BE49-F238E27FC236}">
                  <a16:creationId xmlns:a16="http://schemas.microsoft.com/office/drawing/2014/main" id="{553BEF56-AA68-004B-A0F5-A272E5F3E0EA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Ellipse 1074">
              <a:extLst>
                <a:ext uri="{FF2B5EF4-FFF2-40B4-BE49-F238E27FC236}">
                  <a16:creationId xmlns:a16="http://schemas.microsoft.com/office/drawing/2014/main" id="{79B4AFE3-9DBF-7844-84A3-97FC5022B89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Ellipse 1075">
              <a:extLst>
                <a:ext uri="{FF2B5EF4-FFF2-40B4-BE49-F238E27FC236}">
                  <a16:creationId xmlns:a16="http://schemas.microsoft.com/office/drawing/2014/main" id="{CB7CB305-FA22-A64E-8A86-9F2181C088EC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077" name="Ellipse 1076">
              <a:extLst>
                <a:ext uri="{FF2B5EF4-FFF2-40B4-BE49-F238E27FC236}">
                  <a16:creationId xmlns:a16="http://schemas.microsoft.com/office/drawing/2014/main" id="{74F459BE-C35F-1B4E-B516-F7F1F0CF4CFC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Ellipse 1077">
              <a:extLst>
                <a:ext uri="{FF2B5EF4-FFF2-40B4-BE49-F238E27FC236}">
                  <a16:creationId xmlns:a16="http://schemas.microsoft.com/office/drawing/2014/main" id="{5458E91C-491D-CF4B-A777-BA99EE22A4FF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79" name="Ellipse 1078">
              <a:extLst>
                <a:ext uri="{FF2B5EF4-FFF2-40B4-BE49-F238E27FC236}">
                  <a16:creationId xmlns:a16="http://schemas.microsoft.com/office/drawing/2014/main" id="{6A906789-68FD-E741-B310-CB56A203B4F5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Ellipse 1079">
              <a:extLst>
                <a:ext uri="{FF2B5EF4-FFF2-40B4-BE49-F238E27FC236}">
                  <a16:creationId xmlns:a16="http://schemas.microsoft.com/office/drawing/2014/main" id="{DE10301F-2EED-B445-B743-F92BFA97965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Ellipse 1080">
              <a:extLst>
                <a:ext uri="{FF2B5EF4-FFF2-40B4-BE49-F238E27FC236}">
                  <a16:creationId xmlns:a16="http://schemas.microsoft.com/office/drawing/2014/main" id="{4939C913-60ED-124A-9FAF-8DD3A580C16A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2" name="Ellipse 1081">
              <a:extLst>
                <a:ext uri="{FF2B5EF4-FFF2-40B4-BE49-F238E27FC236}">
                  <a16:creationId xmlns:a16="http://schemas.microsoft.com/office/drawing/2014/main" id="{D67AC023-0ED0-6440-B625-AF89DE1DE6B2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Ellipse 1082">
              <a:extLst>
                <a:ext uri="{FF2B5EF4-FFF2-40B4-BE49-F238E27FC236}">
                  <a16:creationId xmlns:a16="http://schemas.microsoft.com/office/drawing/2014/main" id="{337FBE4D-3813-BD4F-AAFC-3C65C1EDABB7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Ellipse 1083">
              <a:extLst>
                <a:ext uri="{FF2B5EF4-FFF2-40B4-BE49-F238E27FC236}">
                  <a16:creationId xmlns:a16="http://schemas.microsoft.com/office/drawing/2014/main" id="{654697DE-3D2E-0940-A979-930556A634E0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5" name="Ellipse 1084">
              <a:extLst>
                <a:ext uri="{FF2B5EF4-FFF2-40B4-BE49-F238E27FC236}">
                  <a16:creationId xmlns:a16="http://schemas.microsoft.com/office/drawing/2014/main" id="{41FEE550-D9AF-A748-844B-CE55A6EDCD8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Ellipse 1085">
              <a:extLst>
                <a:ext uri="{FF2B5EF4-FFF2-40B4-BE49-F238E27FC236}">
                  <a16:creationId xmlns:a16="http://schemas.microsoft.com/office/drawing/2014/main" id="{840E4A49-21A3-F342-BCB9-93531C5E5A74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Ellipse 1086">
              <a:extLst>
                <a:ext uri="{FF2B5EF4-FFF2-40B4-BE49-F238E27FC236}">
                  <a16:creationId xmlns:a16="http://schemas.microsoft.com/office/drawing/2014/main" id="{B46CD752-4E63-4E43-ACD0-BB7DF66360B8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Ellipse 1087">
              <a:extLst>
                <a:ext uri="{FF2B5EF4-FFF2-40B4-BE49-F238E27FC236}">
                  <a16:creationId xmlns:a16="http://schemas.microsoft.com/office/drawing/2014/main" id="{E89EF1DB-8FCF-C340-952D-AB4C5F50EA97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Ellipse 1088">
              <a:extLst>
                <a:ext uri="{FF2B5EF4-FFF2-40B4-BE49-F238E27FC236}">
                  <a16:creationId xmlns:a16="http://schemas.microsoft.com/office/drawing/2014/main" id="{970E351F-8073-D74A-A9FD-7585B65661EC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Ellipse 1089">
              <a:extLst>
                <a:ext uri="{FF2B5EF4-FFF2-40B4-BE49-F238E27FC236}">
                  <a16:creationId xmlns:a16="http://schemas.microsoft.com/office/drawing/2014/main" id="{D9DA3D03-3802-8349-B4CA-D2CB311C0AA9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Ellipse 1090">
              <a:extLst>
                <a:ext uri="{FF2B5EF4-FFF2-40B4-BE49-F238E27FC236}">
                  <a16:creationId xmlns:a16="http://schemas.microsoft.com/office/drawing/2014/main" id="{24B2D2E2-9BEA-ED4A-85B5-AAC25190140D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Ellipse 1091">
              <a:extLst>
                <a:ext uri="{FF2B5EF4-FFF2-40B4-BE49-F238E27FC236}">
                  <a16:creationId xmlns:a16="http://schemas.microsoft.com/office/drawing/2014/main" id="{E5E15412-20E9-954B-9BF5-8EC07E22555C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Ellipse 1092">
              <a:extLst>
                <a:ext uri="{FF2B5EF4-FFF2-40B4-BE49-F238E27FC236}">
                  <a16:creationId xmlns:a16="http://schemas.microsoft.com/office/drawing/2014/main" id="{47335C0F-C046-6A42-8A98-3285E12059C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9B3F95E0-79A3-784B-9A37-0155CC06D377}"/>
                </a:ext>
              </a:extLst>
            </p:cNvPr>
            <p:cNvCxnSpPr>
              <a:stCxn id="1066" idx="6"/>
              <a:endCxn id="1067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necteur droit 1094">
              <a:extLst>
                <a:ext uri="{FF2B5EF4-FFF2-40B4-BE49-F238E27FC236}">
                  <a16:creationId xmlns:a16="http://schemas.microsoft.com/office/drawing/2014/main" id="{B3D402C8-0CFC-224D-88D0-C37463A25BED}"/>
                </a:ext>
              </a:extLst>
            </p:cNvPr>
            <p:cNvCxnSpPr>
              <a:cxnSpLocks/>
              <a:stCxn id="1073" idx="6"/>
              <a:endCxn id="1074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necteur droit 1095">
              <a:extLst>
                <a:ext uri="{FF2B5EF4-FFF2-40B4-BE49-F238E27FC236}">
                  <a16:creationId xmlns:a16="http://schemas.microsoft.com/office/drawing/2014/main" id="{000BF107-7654-1447-BCA1-ADA3F963F400}"/>
                </a:ext>
              </a:extLst>
            </p:cNvPr>
            <p:cNvCxnSpPr>
              <a:cxnSpLocks/>
              <a:stCxn id="1080" idx="6"/>
              <a:endCxn id="1081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eur droit 1096">
              <a:extLst>
                <a:ext uri="{FF2B5EF4-FFF2-40B4-BE49-F238E27FC236}">
                  <a16:creationId xmlns:a16="http://schemas.microsoft.com/office/drawing/2014/main" id="{04333DA4-CE6E-D74F-AA98-C9B405D7F01D}"/>
                </a:ext>
              </a:extLst>
            </p:cNvPr>
            <p:cNvCxnSpPr>
              <a:cxnSpLocks/>
              <a:stCxn id="1087" idx="6"/>
              <a:endCxn id="1088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necteur droit 1097">
              <a:extLst>
                <a:ext uri="{FF2B5EF4-FFF2-40B4-BE49-F238E27FC236}">
                  <a16:creationId xmlns:a16="http://schemas.microsoft.com/office/drawing/2014/main" id="{3CCFDFAA-C23F-0E45-A6AF-F19D5E69CF9C}"/>
                </a:ext>
              </a:extLst>
            </p:cNvPr>
            <p:cNvCxnSpPr>
              <a:cxnSpLocks/>
              <a:stCxn id="1067" idx="6"/>
              <a:endCxn id="1068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necteur droit 1098">
              <a:extLst>
                <a:ext uri="{FF2B5EF4-FFF2-40B4-BE49-F238E27FC236}">
                  <a16:creationId xmlns:a16="http://schemas.microsoft.com/office/drawing/2014/main" id="{7FAF6AAE-027F-E44F-B5D5-355088748DE5}"/>
                </a:ext>
              </a:extLst>
            </p:cNvPr>
            <p:cNvCxnSpPr>
              <a:cxnSpLocks/>
              <a:stCxn id="1068" idx="6"/>
              <a:endCxn id="1069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necteur droit 1099">
              <a:extLst>
                <a:ext uri="{FF2B5EF4-FFF2-40B4-BE49-F238E27FC236}">
                  <a16:creationId xmlns:a16="http://schemas.microsoft.com/office/drawing/2014/main" id="{E1324CCC-F182-9040-BD85-DC19EF709F92}"/>
                </a:ext>
              </a:extLst>
            </p:cNvPr>
            <p:cNvCxnSpPr>
              <a:cxnSpLocks/>
              <a:stCxn id="1069" idx="6"/>
              <a:endCxn id="1070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eur droit 1100">
              <a:extLst>
                <a:ext uri="{FF2B5EF4-FFF2-40B4-BE49-F238E27FC236}">
                  <a16:creationId xmlns:a16="http://schemas.microsoft.com/office/drawing/2014/main" id="{342D71DD-16BF-A44D-BF21-732DB11AF3C8}"/>
                </a:ext>
              </a:extLst>
            </p:cNvPr>
            <p:cNvCxnSpPr>
              <a:cxnSpLocks/>
              <a:stCxn id="1070" idx="6"/>
              <a:endCxn id="1071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Connecteur droit 1101">
              <a:extLst>
                <a:ext uri="{FF2B5EF4-FFF2-40B4-BE49-F238E27FC236}">
                  <a16:creationId xmlns:a16="http://schemas.microsoft.com/office/drawing/2014/main" id="{B913CAC8-FD1E-8B45-979E-A69AC921218F}"/>
                </a:ext>
              </a:extLst>
            </p:cNvPr>
            <p:cNvCxnSpPr>
              <a:cxnSpLocks/>
              <a:stCxn id="1071" idx="6"/>
              <a:endCxn id="1072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eur droit 1102">
              <a:extLst>
                <a:ext uri="{FF2B5EF4-FFF2-40B4-BE49-F238E27FC236}">
                  <a16:creationId xmlns:a16="http://schemas.microsoft.com/office/drawing/2014/main" id="{6B988CB9-1C15-6C47-9298-B4393978C03A}"/>
                </a:ext>
              </a:extLst>
            </p:cNvPr>
            <p:cNvCxnSpPr>
              <a:cxnSpLocks/>
              <a:stCxn id="1078" idx="6"/>
              <a:endCxn id="1079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Connecteur droit 1103">
              <a:extLst>
                <a:ext uri="{FF2B5EF4-FFF2-40B4-BE49-F238E27FC236}">
                  <a16:creationId xmlns:a16="http://schemas.microsoft.com/office/drawing/2014/main" id="{72A8FE23-2C68-564A-A359-85F22D992B89}"/>
                </a:ext>
              </a:extLst>
            </p:cNvPr>
            <p:cNvCxnSpPr>
              <a:cxnSpLocks/>
              <a:stCxn id="1085" idx="6"/>
              <a:endCxn id="1086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Connecteur droit 1104">
              <a:extLst>
                <a:ext uri="{FF2B5EF4-FFF2-40B4-BE49-F238E27FC236}">
                  <a16:creationId xmlns:a16="http://schemas.microsoft.com/office/drawing/2014/main" id="{BB5F5044-03B7-F746-BE0C-AB9FCA31DC1B}"/>
                </a:ext>
              </a:extLst>
            </p:cNvPr>
            <p:cNvCxnSpPr>
              <a:cxnSpLocks/>
              <a:stCxn id="1092" idx="6"/>
              <a:endCxn id="1093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Connecteur droit 1105">
              <a:extLst>
                <a:ext uri="{FF2B5EF4-FFF2-40B4-BE49-F238E27FC236}">
                  <a16:creationId xmlns:a16="http://schemas.microsoft.com/office/drawing/2014/main" id="{C1DD8816-FDBE-F84B-84C0-35A0D1EEAAE1}"/>
                </a:ext>
              </a:extLst>
            </p:cNvPr>
            <p:cNvCxnSpPr>
              <a:cxnSpLocks/>
              <a:stCxn id="1077" idx="6"/>
              <a:endCxn id="1078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Connecteur droit 1106">
              <a:extLst>
                <a:ext uri="{FF2B5EF4-FFF2-40B4-BE49-F238E27FC236}">
                  <a16:creationId xmlns:a16="http://schemas.microsoft.com/office/drawing/2014/main" id="{F9BD3E4C-9CD5-7B4A-A92C-D6F778E2A1A9}"/>
                </a:ext>
              </a:extLst>
            </p:cNvPr>
            <p:cNvCxnSpPr>
              <a:cxnSpLocks/>
              <a:stCxn id="1084" idx="6"/>
              <a:endCxn id="1085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Connecteur droit 1107">
              <a:extLst>
                <a:ext uri="{FF2B5EF4-FFF2-40B4-BE49-F238E27FC236}">
                  <a16:creationId xmlns:a16="http://schemas.microsoft.com/office/drawing/2014/main" id="{5A6F5083-0D3D-C146-B7FF-42C10E47F07E}"/>
                </a:ext>
              </a:extLst>
            </p:cNvPr>
            <p:cNvCxnSpPr>
              <a:cxnSpLocks/>
              <a:stCxn id="1091" idx="6"/>
              <a:endCxn id="1092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Connecteur droit 1108">
              <a:extLst>
                <a:ext uri="{FF2B5EF4-FFF2-40B4-BE49-F238E27FC236}">
                  <a16:creationId xmlns:a16="http://schemas.microsoft.com/office/drawing/2014/main" id="{D27B4BD2-50A6-B942-8797-2F332D962B46}"/>
                </a:ext>
              </a:extLst>
            </p:cNvPr>
            <p:cNvCxnSpPr>
              <a:cxnSpLocks/>
              <a:stCxn id="1090" idx="6"/>
              <a:endCxn id="1091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Connecteur droit 1109">
              <a:extLst>
                <a:ext uri="{FF2B5EF4-FFF2-40B4-BE49-F238E27FC236}">
                  <a16:creationId xmlns:a16="http://schemas.microsoft.com/office/drawing/2014/main" id="{0BE7EE03-B101-5145-95BB-B1456B4E2BEC}"/>
                </a:ext>
              </a:extLst>
            </p:cNvPr>
            <p:cNvCxnSpPr>
              <a:cxnSpLocks/>
              <a:stCxn id="1089" idx="6"/>
              <a:endCxn id="1090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Connecteur droit 1110">
              <a:extLst>
                <a:ext uri="{FF2B5EF4-FFF2-40B4-BE49-F238E27FC236}">
                  <a16:creationId xmlns:a16="http://schemas.microsoft.com/office/drawing/2014/main" id="{A36DDDE7-077D-9F4D-B014-62AD987DC039}"/>
                </a:ext>
              </a:extLst>
            </p:cNvPr>
            <p:cNvCxnSpPr>
              <a:cxnSpLocks/>
              <a:stCxn id="1088" idx="6"/>
              <a:endCxn id="1089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Connecteur droit 1111">
              <a:extLst>
                <a:ext uri="{FF2B5EF4-FFF2-40B4-BE49-F238E27FC236}">
                  <a16:creationId xmlns:a16="http://schemas.microsoft.com/office/drawing/2014/main" id="{DF85BCB2-23F4-DA4B-B281-65FC9F5E0668}"/>
                </a:ext>
              </a:extLst>
            </p:cNvPr>
            <p:cNvCxnSpPr>
              <a:cxnSpLocks/>
              <a:stCxn id="1081" idx="6"/>
              <a:endCxn id="1082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cteur droit 1112">
              <a:extLst>
                <a:ext uri="{FF2B5EF4-FFF2-40B4-BE49-F238E27FC236}">
                  <a16:creationId xmlns:a16="http://schemas.microsoft.com/office/drawing/2014/main" id="{A5A04EEE-1853-6147-A248-D48F6857EE6E}"/>
                </a:ext>
              </a:extLst>
            </p:cNvPr>
            <p:cNvCxnSpPr>
              <a:cxnSpLocks/>
              <a:stCxn id="1082" idx="6"/>
              <a:endCxn id="1083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Connecteur droit 1113">
              <a:extLst>
                <a:ext uri="{FF2B5EF4-FFF2-40B4-BE49-F238E27FC236}">
                  <a16:creationId xmlns:a16="http://schemas.microsoft.com/office/drawing/2014/main" id="{D539F82B-8204-8847-B14D-B86059F2CC1F}"/>
                </a:ext>
              </a:extLst>
            </p:cNvPr>
            <p:cNvCxnSpPr>
              <a:cxnSpLocks/>
              <a:stCxn id="1083" idx="6"/>
              <a:endCxn id="1084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cteur droit 1114">
              <a:extLst>
                <a:ext uri="{FF2B5EF4-FFF2-40B4-BE49-F238E27FC236}">
                  <a16:creationId xmlns:a16="http://schemas.microsoft.com/office/drawing/2014/main" id="{A63D0B8A-CB11-1E45-A5BE-168E4252F63B}"/>
                </a:ext>
              </a:extLst>
            </p:cNvPr>
            <p:cNvCxnSpPr>
              <a:cxnSpLocks/>
              <a:stCxn id="1076" idx="6"/>
              <a:endCxn id="1077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necteur droit 1115">
              <a:extLst>
                <a:ext uri="{FF2B5EF4-FFF2-40B4-BE49-F238E27FC236}">
                  <a16:creationId xmlns:a16="http://schemas.microsoft.com/office/drawing/2014/main" id="{2DE88962-B23F-1447-A425-2A969F3F18E8}"/>
                </a:ext>
              </a:extLst>
            </p:cNvPr>
            <p:cNvCxnSpPr>
              <a:cxnSpLocks/>
              <a:stCxn id="1075" idx="6"/>
              <a:endCxn id="1076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cteur droit 1116">
              <a:extLst>
                <a:ext uri="{FF2B5EF4-FFF2-40B4-BE49-F238E27FC236}">
                  <a16:creationId xmlns:a16="http://schemas.microsoft.com/office/drawing/2014/main" id="{600242AE-5802-2347-B4EB-BAF9D65A5298}"/>
                </a:ext>
              </a:extLst>
            </p:cNvPr>
            <p:cNvCxnSpPr>
              <a:cxnSpLocks/>
              <a:stCxn id="1074" idx="6"/>
              <a:endCxn id="1075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necteur droit 1117">
              <a:extLst>
                <a:ext uri="{FF2B5EF4-FFF2-40B4-BE49-F238E27FC236}">
                  <a16:creationId xmlns:a16="http://schemas.microsoft.com/office/drawing/2014/main" id="{ACA64546-2189-2A4D-8343-C218DFE7E885}"/>
                </a:ext>
              </a:extLst>
            </p:cNvPr>
            <p:cNvCxnSpPr>
              <a:cxnSpLocks/>
              <a:stCxn id="1066" idx="4"/>
              <a:endCxn id="1073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338F4A00-9864-2D44-B70F-E1908CF48B34}"/>
                </a:ext>
              </a:extLst>
            </p:cNvPr>
            <p:cNvCxnSpPr>
              <a:cxnSpLocks/>
              <a:stCxn id="1073" idx="4"/>
              <a:endCxn id="1080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80426185-3F57-A944-83B6-272F2383635E}"/>
                </a:ext>
              </a:extLst>
            </p:cNvPr>
            <p:cNvCxnSpPr>
              <a:cxnSpLocks/>
              <a:stCxn id="1080" idx="4"/>
              <a:endCxn id="1087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necteur droit 1120">
              <a:extLst>
                <a:ext uri="{FF2B5EF4-FFF2-40B4-BE49-F238E27FC236}">
                  <a16:creationId xmlns:a16="http://schemas.microsoft.com/office/drawing/2014/main" id="{87EB09B0-A62F-4643-95B5-F98927DAA0D5}"/>
                </a:ext>
              </a:extLst>
            </p:cNvPr>
            <p:cNvCxnSpPr>
              <a:cxnSpLocks/>
              <a:stCxn id="1067" idx="4"/>
              <a:endCxn id="1074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Connecteur droit 1121">
              <a:extLst>
                <a:ext uri="{FF2B5EF4-FFF2-40B4-BE49-F238E27FC236}">
                  <a16:creationId xmlns:a16="http://schemas.microsoft.com/office/drawing/2014/main" id="{2C62F0D0-A0D1-804E-A10C-90B28293304A}"/>
                </a:ext>
              </a:extLst>
            </p:cNvPr>
            <p:cNvCxnSpPr>
              <a:cxnSpLocks/>
              <a:stCxn id="1074" idx="4"/>
              <a:endCxn id="1081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Connecteur droit 1122">
              <a:extLst>
                <a:ext uri="{FF2B5EF4-FFF2-40B4-BE49-F238E27FC236}">
                  <a16:creationId xmlns:a16="http://schemas.microsoft.com/office/drawing/2014/main" id="{450AD852-72F7-0C47-AD69-8510962E16F5}"/>
                </a:ext>
              </a:extLst>
            </p:cNvPr>
            <p:cNvCxnSpPr>
              <a:cxnSpLocks/>
              <a:stCxn id="1081" idx="4"/>
              <a:endCxn id="1088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Connecteur droit 1123">
              <a:extLst>
                <a:ext uri="{FF2B5EF4-FFF2-40B4-BE49-F238E27FC236}">
                  <a16:creationId xmlns:a16="http://schemas.microsoft.com/office/drawing/2014/main" id="{20E4A4A9-E171-DA4D-92AE-17CBEC2A2074}"/>
                </a:ext>
              </a:extLst>
            </p:cNvPr>
            <p:cNvCxnSpPr>
              <a:cxnSpLocks/>
              <a:stCxn id="1082" idx="4"/>
              <a:endCxn id="1089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Connecteur droit 1124">
              <a:extLst>
                <a:ext uri="{FF2B5EF4-FFF2-40B4-BE49-F238E27FC236}">
                  <a16:creationId xmlns:a16="http://schemas.microsoft.com/office/drawing/2014/main" id="{9C3B3BB3-8D36-084B-977F-27224F1A11D1}"/>
                </a:ext>
              </a:extLst>
            </p:cNvPr>
            <p:cNvCxnSpPr>
              <a:cxnSpLocks/>
              <a:stCxn id="1075" idx="4"/>
              <a:endCxn id="1082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Connecteur droit 1125">
              <a:extLst>
                <a:ext uri="{FF2B5EF4-FFF2-40B4-BE49-F238E27FC236}">
                  <a16:creationId xmlns:a16="http://schemas.microsoft.com/office/drawing/2014/main" id="{CDD2B1C3-CFB0-9A40-A013-D82ABB302889}"/>
                </a:ext>
              </a:extLst>
            </p:cNvPr>
            <p:cNvCxnSpPr>
              <a:cxnSpLocks/>
              <a:stCxn id="1068" idx="4"/>
              <a:endCxn id="1075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Connecteur droit 1126">
              <a:extLst>
                <a:ext uri="{FF2B5EF4-FFF2-40B4-BE49-F238E27FC236}">
                  <a16:creationId xmlns:a16="http://schemas.microsoft.com/office/drawing/2014/main" id="{91EF4267-66F7-1443-87D3-8859D4D431E1}"/>
                </a:ext>
              </a:extLst>
            </p:cNvPr>
            <p:cNvCxnSpPr>
              <a:cxnSpLocks/>
              <a:stCxn id="1069" idx="4"/>
              <a:endCxn id="1076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Connecteur droit 1127">
              <a:extLst>
                <a:ext uri="{FF2B5EF4-FFF2-40B4-BE49-F238E27FC236}">
                  <a16:creationId xmlns:a16="http://schemas.microsoft.com/office/drawing/2014/main" id="{9A808144-D175-9F41-B66B-4F4E21440524}"/>
                </a:ext>
              </a:extLst>
            </p:cNvPr>
            <p:cNvCxnSpPr>
              <a:cxnSpLocks/>
              <a:stCxn id="1076" idx="4"/>
              <a:endCxn id="1083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cteur droit 1128">
              <a:extLst>
                <a:ext uri="{FF2B5EF4-FFF2-40B4-BE49-F238E27FC236}">
                  <a16:creationId xmlns:a16="http://schemas.microsoft.com/office/drawing/2014/main" id="{E211AA70-0858-0845-B2F9-26F5C6737D87}"/>
                </a:ext>
              </a:extLst>
            </p:cNvPr>
            <p:cNvCxnSpPr>
              <a:cxnSpLocks/>
              <a:stCxn id="1083" idx="4"/>
              <a:endCxn id="1090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Connecteur droit 1129">
              <a:extLst>
                <a:ext uri="{FF2B5EF4-FFF2-40B4-BE49-F238E27FC236}">
                  <a16:creationId xmlns:a16="http://schemas.microsoft.com/office/drawing/2014/main" id="{4860C665-6BAE-1B4E-89C1-1A3D396C6A99}"/>
                </a:ext>
              </a:extLst>
            </p:cNvPr>
            <p:cNvCxnSpPr>
              <a:cxnSpLocks/>
              <a:stCxn id="1084" idx="4"/>
              <a:endCxn id="1091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45D373BD-08A2-FC43-891B-DEB0E82410D9}"/>
                </a:ext>
              </a:extLst>
            </p:cNvPr>
            <p:cNvCxnSpPr>
              <a:cxnSpLocks/>
              <a:stCxn id="1077" idx="4"/>
              <a:endCxn id="1084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Connecteur droit 1131">
              <a:extLst>
                <a:ext uri="{FF2B5EF4-FFF2-40B4-BE49-F238E27FC236}">
                  <a16:creationId xmlns:a16="http://schemas.microsoft.com/office/drawing/2014/main" id="{C718512D-3DF8-644E-A285-E3CB24C41594}"/>
                </a:ext>
              </a:extLst>
            </p:cNvPr>
            <p:cNvCxnSpPr>
              <a:cxnSpLocks/>
              <a:stCxn id="1070" idx="4"/>
              <a:endCxn id="1077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1EFF0F3E-EB1F-9845-943F-608CABC7B367}"/>
                </a:ext>
              </a:extLst>
            </p:cNvPr>
            <p:cNvCxnSpPr>
              <a:cxnSpLocks/>
              <a:stCxn id="1071" idx="4"/>
              <a:endCxn id="1078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Connecteur droit 1133">
              <a:extLst>
                <a:ext uri="{FF2B5EF4-FFF2-40B4-BE49-F238E27FC236}">
                  <a16:creationId xmlns:a16="http://schemas.microsoft.com/office/drawing/2014/main" id="{FCC45FB3-7089-2A4C-92C9-E63D3D93FEB2}"/>
                </a:ext>
              </a:extLst>
            </p:cNvPr>
            <p:cNvCxnSpPr>
              <a:cxnSpLocks/>
              <a:stCxn id="1078" idx="4"/>
              <a:endCxn id="1085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BE36859A-8473-504A-93DA-E2A6EC5E8EA1}"/>
                </a:ext>
              </a:extLst>
            </p:cNvPr>
            <p:cNvCxnSpPr>
              <a:cxnSpLocks/>
              <a:stCxn id="1085" idx="4"/>
              <a:endCxn id="1092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necteur droit 1135">
              <a:extLst>
                <a:ext uri="{FF2B5EF4-FFF2-40B4-BE49-F238E27FC236}">
                  <a16:creationId xmlns:a16="http://schemas.microsoft.com/office/drawing/2014/main" id="{B24B85F9-3DC8-9E40-ABC1-F741052B97BC}"/>
                </a:ext>
              </a:extLst>
            </p:cNvPr>
            <p:cNvCxnSpPr>
              <a:cxnSpLocks/>
              <a:stCxn id="1086" idx="4"/>
              <a:endCxn id="1093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1BA6940E-E8E8-1E4C-B2A2-2804BE589622}"/>
                </a:ext>
              </a:extLst>
            </p:cNvPr>
            <p:cNvCxnSpPr>
              <a:cxnSpLocks/>
              <a:stCxn id="1079" idx="4"/>
              <a:endCxn id="1086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Connecteur droit 1137">
              <a:extLst>
                <a:ext uri="{FF2B5EF4-FFF2-40B4-BE49-F238E27FC236}">
                  <a16:creationId xmlns:a16="http://schemas.microsoft.com/office/drawing/2014/main" id="{EF62CAE1-CBFF-2749-8A0D-8BF488DD73E8}"/>
                </a:ext>
              </a:extLst>
            </p:cNvPr>
            <p:cNvCxnSpPr>
              <a:cxnSpLocks/>
              <a:stCxn id="1072" idx="4"/>
              <a:endCxn id="1079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Connecteur droit 1138">
              <a:extLst>
                <a:ext uri="{FF2B5EF4-FFF2-40B4-BE49-F238E27FC236}">
                  <a16:creationId xmlns:a16="http://schemas.microsoft.com/office/drawing/2014/main" id="{D8C5341E-1DB0-0E49-8050-B2BF74463E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Connecteur droit 1139">
              <a:extLst>
                <a:ext uri="{FF2B5EF4-FFF2-40B4-BE49-F238E27FC236}">
                  <a16:creationId xmlns:a16="http://schemas.microsoft.com/office/drawing/2014/main" id="{4B16D22B-EB00-304A-B36F-091BC8652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Connecteur droit 1140">
              <a:extLst>
                <a:ext uri="{FF2B5EF4-FFF2-40B4-BE49-F238E27FC236}">
                  <a16:creationId xmlns:a16="http://schemas.microsoft.com/office/drawing/2014/main" id="{487BE434-6095-1A48-938A-EFF046893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Connecteur droit 1141">
              <a:extLst>
                <a:ext uri="{FF2B5EF4-FFF2-40B4-BE49-F238E27FC236}">
                  <a16:creationId xmlns:a16="http://schemas.microsoft.com/office/drawing/2014/main" id="{D5FC76A5-8E40-4B43-839F-971F4B802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Connecteur droit 1142">
              <a:extLst>
                <a:ext uri="{FF2B5EF4-FFF2-40B4-BE49-F238E27FC236}">
                  <a16:creationId xmlns:a16="http://schemas.microsoft.com/office/drawing/2014/main" id="{0332872F-AAE9-7143-9534-A32B8F3C3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Connecteur droit 1143">
              <a:extLst>
                <a:ext uri="{FF2B5EF4-FFF2-40B4-BE49-F238E27FC236}">
                  <a16:creationId xmlns:a16="http://schemas.microsoft.com/office/drawing/2014/main" id="{ABCEADAE-D985-F741-B05E-9453C3926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Connecteur droit 1144">
              <a:extLst>
                <a:ext uri="{FF2B5EF4-FFF2-40B4-BE49-F238E27FC236}">
                  <a16:creationId xmlns:a16="http://schemas.microsoft.com/office/drawing/2014/main" id="{082492AF-86BC-BC45-8C97-39FA92CEC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Connecteur droit 1145">
              <a:extLst>
                <a:ext uri="{FF2B5EF4-FFF2-40B4-BE49-F238E27FC236}">
                  <a16:creationId xmlns:a16="http://schemas.microsoft.com/office/drawing/2014/main" id="{AF8E9C9F-CB24-964E-926E-CE3F0BB19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Connecteur droit 1146">
              <a:extLst>
                <a:ext uri="{FF2B5EF4-FFF2-40B4-BE49-F238E27FC236}">
                  <a16:creationId xmlns:a16="http://schemas.microsoft.com/office/drawing/2014/main" id="{0D7236CF-D0CE-214C-B81E-BC7D33F55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Connecteur droit 1147">
              <a:extLst>
                <a:ext uri="{FF2B5EF4-FFF2-40B4-BE49-F238E27FC236}">
                  <a16:creationId xmlns:a16="http://schemas.microsoft.com/office/drawing/2014/main" id="{BECAE8E1-4959-F241-83C4-8DBFF5FC6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Connecteur droit 1148">
              <a:extLst>
                <a:ext uri="{FF2B5EF4-FFF2-40B4-BE49-F238E27FC236}">
                  <a16:creationId xmlns:a16="http://schemas.microsoft.com/office/drawing/2014/main" id="{5D4B18A9-5D11-6C42-9532-8F307363A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Connecteur droit 1149">
              <a:extLst>
                <a:ext uri="{FF2B5EF4-FFF2-40B4-BE49-F238E27FC236}">
                  <a16:creationId xmlns:a16="http://schemas.microsoft.com/office/drawing/2014/main" id="{2E991A46-42AC-F34A-B9AE-FBF2F7F087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Connecteur droit 1150">
              <a:extLst>
                <a:ext uri="{FF2B5EF4-FFF2-40B4-BE49-F238E27FC236}">
                  <a16:creationId xmlns:a16="http://schemas.microsoft.com/office/drawing/2014/main" id="{C8D83230-68D9-6844-98E1-D8589A9F3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Connecteur droit 1151">
              <a:extLst>
                <a:ext uri="{FF2B5EF4-FFF2-40B4-BE49-F238E27FC236}">
                  <a16:creationId xmlns:a16="http://schemas.microsoft.com/office/drawing/2014/main" id="{4577F101-F7FC-FE4F-93D0-B3F2CA2A0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Connecteur droit 1152">
              <a:extLst>
                <a:ext uri="{FF2B5EF4-FFF2-40B4-BE49-F238E27FC236}">
                  <a16:creationId xmlns:a16="http://schemas.microsoft.com/office/drawing/2014/main" id="{DCCA8219-9B78-E24B-AA67-7FE8BB91487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Connecteur droit 1153">
              <a:extLst>
                <a:ext uri="{FF2B5EF4-FFF2-40B4-BE49-F238E27FC236}">
                  <a16:creationId xmlns:a16="http://schemas.microsoft.com/office/drawing/2014/main" id="{76161781-FFBF-394D-99EC-2949B8FFF96C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Connecteur droit 1154">
              <a:extLst>
                <a:ext uri="{FF2B5EF4-FFF2-40B4-BE49-F238E27FC236}">
                  <a16:creationId xmlns:a16="http://schemas.microsoft.com/office/drawing/2014/main" id="{71DAF7E3-77A6-614F-AB18-7F90B03C29FA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Connecteur droit 1155">
              <a:extLst>
                <a:ext uri="{FF2B5EF4-FFF2-40B4-BE49-F238E27FC236}">
                  <a16:creationId xmlns:a16="http://schemas.microsoft.com/office/drawing/2014/main" id="{02C24FCE-F144-7A46-A218-A3336CF7158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Connecteur droit 1156">
              <a:extLst>
                <a:ext uri="{FF2B5EF4-FFF2-40B4-BE49-F238E27FC236}">
                  <a16:creationId xmlns:a16="http://schemas.microsoft.com/office/drawing/2014/main" id="{398EC80E-1025-A843-814D-A181519EAA59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Connecteur droit 1157">
              <a:extLst>
                <a:ext uri="{FF2B5EF4-FFF2-40B4-BE49-F238E27FC236}">
                  <a16:creationId xmlns:a16="http://schemas.microsoft.com/office/drawing/2014/main" id="{9338C260-33ED-3448-8DA6-98E4DC3691A4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Connecteur droit 1158">
              <a:extLst>
                <a:ext uri="{FF2B5EF4-FFF2-40B4-BE49-F238E27FC236}">
                  <a16:creationId xmlns:a16="http://schemas.microsoft.com/office/drawing/2014/main" id="{F8A7F57F-9A42-F04D-A378-215FCE8241A8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Connecteur droit 1159">
              <a:extLst>
                <a:ext uri="{FF2B5EF4-FFF2-40B4-BE49-F238E27FC236}">
                  <a16:creationId xmlns:a16="http://schemas.microsoft.com/office/drawing/2014/main" id="{3562FBF3-2279-0F43-8AC3-B8C4B1991D59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1" name="Ellipse 1160">
              <a:extLst>
                <a:ext uri="{FF2B5EF4-FFF2-40B4-BE49-F238E27FC236}">
                  <a16:creationId xmlns:a16="http://schemas.microsoft.com/office/drawing/2014/main" id="{459C6A0C-5433-2447-A9BC-21FACF676242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Ellipse 1161">
              <a:extLst>
                <a:ext uri="{FF2B5EF4-FFF2-40B4-BE49-F238E27FC236}">
                  <a16:creationId xmlns:a16="http://schemas.microsoft.com/office/drawing/2014/main" id="{AB189FE3-7F0D-BB43-BE2A-099B83FE020C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Ellipse 1162">
              <a:extLst>
                <a:ext uri="{FF2B5EF4-FFF2-40B4-BE49-F238E27FC236}">
                  <a16:creationId xmlns:a16="http://schemas.microsoft.com/office/drawing/2014/main" id="{4B8B503A-1E39-5A4A-A1A8-3724B9C89F6B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Ellipse 1163">
              <a:extLst>
                <a:ext uri="{FF2B5EF4-FFF2-40B4-BE49-F238E27FC236}">
                  <a16:creationId xmlns:a16="http://schemas.microsoft.com/office/drawing/2014/main" id="{9F8A39B2-7866-2540-86C6-FD5B9F42959E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65" name="Ellipse 1164">
              <a:extLst>
                <a:ext uri="{FF2B5EF4-FFF2-40B4-BE49-F238E27FC236}">
                  <a16:creationId xmlns:a16="http://schemas.microsoft.com/office/drawing/2014/main" id="{01C67070-D70D-0242-A96F-9357186E3410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Ellipse 1165">
              <a:extLst>
                <a:ext uri="{FF2B5EF4-FFF2-40B4-BE49-F238E27FC236}">
                  <a16:creationId xmlns:a16="http://schemas.microsoft.com/office/drawing/2014/main" id="{F6A0B766-E0A4-424F-AEAD-BF6A7936F2B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Ellipse 1166">
              <a:extLst>
                <a:ext uri="{FF2B5EF4-FFF2-40B4-BE49-F238E27FC236}">
                  <a16:creationId xmlns:a16="http://schemas.microsoft.com/office/drawing/2014/main" id="{9A57D6DD-6852-D141-8494-BC02EE534E9F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8" name="Connecteur droit 1167">
              <a:extLst>
                <a:ext uri="{FF2B5EF4-FFF2-40B4-BE49-F238E27FC236}">
                  <a16:creationId xmlns:a16="http://schemas.microsoft.com/office/drawing/2014/main" id="{0D826065-8E95-5F4C-A1F8-042C3B9259D1}"/>
                </a:ext>
              </a:extLst>
            </p:cNvPr>
            <p:cNvCxnSpPr>
              <a:stCxn id="1161" idx="6"/>
              <a:endCxn id="1162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Connecteur droit 1168">
              <a:extLst>
                <a:ext uri="{FF2B5EF4-FFF2-40B4-BE49-F238E27FC236}">
                  <a16:creationId xmlns:a16="http://schemas.microsoft.com/office/drawing/2014/main" id="{5FA0B755-2E22-694E-A945-D8AE74FCDEB7}"/>
                </a:ext>
              </a:extLst>
            </p:cNvPr>
            <p:cNvCxnSpPr>
              <a:cxnSpLocks/>
              <a:stCxn id="1162" idx="6"/>
              <a:endCxn id="1163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Connecteur droit 1169">
              <a:extLst>
                <a:ext uri="{FF2B5EF4-FFF2-40B4-BE49-F238E27FC236}">
                  <a16:creationId xmlns:a16="http://schemas.microsoft.com/office/drawing/2014/main" id="{49C95A80-8916-AE40-A76E-A466C1F841B5}"/>
                </a:ext>
              </a:extLst>
            </p:cNvPr>
            <p:cNvCxnSpPr>
              <a:cxnSpLocks/>
              <a:stCxn id="1163" idx="6"/>
              <a:endCxn id="1164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Connecteur droit 1170">
              <a:extLst>
                <a:ext uri="{FF2B5EF4-FFF2-40B4-BE49-F238E27FC236}">
                  <a16:creationId xmlns:a16="http://schemas.microsoft.com/office/drawing/2014/main" id="{928CBB46-36BF-674A-95E1-03311E1FCA74}"/>
                </a:ext>
              </a:extLst>
            </p:cNvPr>
            <p:cNvCxnSpPr>
              <a:cxnSpLocks/>
              <a:stCxn id="1164" idx="6"/>
              <a:endCxn id="1165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Connecteur droit 1171">
              <a:extLst>
                <a:ext uri="{FF2B5EF4-FFF2-40B4-BE49-F238E27FC236}">
                  <a16:creationId xmlns:a16="http://schemas.microsoft.com/office/drawing/2014/main" id="{50592AF8-DCB5-804C-ABBC-BCB7D8502071}"/>
                </a:ext>
              </a:extLst>
            </p:cNvPr>
            <p:cNvCxnSpPr>
              <a:cxnSpLocks/>
              <a:stCxn id="1165" idx="6"/>
              <a:endCxn id="1166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Connecteur droit 1172">
              <a:extLst>
                <a:ext uri="{FF2B5EF4-FFF2-40B4-BE49-F238E27FC236}">
                  <a16:creationId xmlns:a16="http://schemas.microsoft.com/office/drawing/2014/main" id="{D7C5DBE0-0E27-7740-B775-FF4A70BA87F1}"/>
                </a:ext>
              </a:extLst>
            </p:cNvPr>
            <p:cNvCxnSpPr>
              <a:cxnSpLocks/>
              <a:stCxn id="1166" idx="6"/>
              <a:endCxn id="1167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Connecteur droit 1173">
              <a:extLst>
                <a:ext uri="{FF2B5EF4-FFF2-40B4-BE49-F238E27FC236}">
                  <a16:creationId xmlns:a16="http://schemas.microsoft.com/office/drawing/2014/main" id="{39F09666-51D5-C245-9EB5-2DAF719E5D99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Connecteur droit 1174">
              <a:extLst>
                <a:ext uri="{FF2B5EF4-FFF2-40B4-BE49-F238E27FC236}">
                  <a16:creationId xmlns:a16="http://schemas.microsoft.com/office/drawing/2014/main" id="{A21EE495-17DD-9245-BB40-66D266CA1A6B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Connecteur droit 1175">
              <a:extLst>
                <a:ext uri="{FF2B5EF4-FFF2-40B4-BE49-F238E27FC236}">
                  <a16:creationId xmlns:a16="http://schemas.microsoft.com/office/drawing/2014/main" id="{AD07426C-0822-F047-950C-0E1BF263446E}"/>
                </a:ext>
              </a:extLst>
            </p:cNvPr>
            <p:cNvCxnSpPr>
              <a:cxnSpLocks/>
              <a:endCxn id="1072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Connecteur droit 1176">
              <a:extLst>
                <a:ext uri="{FF2B5EF4-FFF2-40B4-BE49-F238E27FC236}">
                  <a16:creationId xmlns:a16="http://schemas.microsoft.com/office/drawing/2014/main" id="{D1174A42-6DB4-5347-9BB4-B92768B71782}"/>
                </a:ext>
              </a:extLst>
            </p:cNvPr>
            <p:cNvCxnSpPr>
              <a:cxnSpLocks/>
              <a:stCxn id="1166" idx="4"/>
              <a:endCxn id="1071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Connecteur droit 1177">
              <a:extLst>
                <a:ext uri="{FF2B5EF4-FFF2-40B4-BE49-F238E27FC236}">
                  <a16:creationId xmlns:a16="http://schemas.microsoft.com/office/drawing/2014/main" id="{C57786B3-343B-014E-B1ED-4C146694A3B1}"/>
                </a:ext>
              </a:extLst>
            </p:cNvPr>
            <p:cNvCxnSpPr>
              <a:cxnSpLocks/>
              <a:stCxn id="1165" idx="4"/>
              <a:endCxn id="1070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Connecteur droit 1178">
              <a:extLst>
                <a:ext uri="{FF2B5EF4-FFF2-40B4-BE49-F238E27FC236}">
                  <a16:creationId xmlns:a16="http://schemas.microsoft.com/office/drawing/2014/main" id="{7AD019C0-9B90-3140-8536-5A6C9AC191DC}"/>
                </a:ext>
              </a:extLst>
            </p:cNvPr>
            <p:cNvCxnSpPr>
              <a:cxnSpLocks/>
              <a:stCxn id="1164" idx="4"/>
              <a:endCxn id="1069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Connecteur droit 1179">
              <a:extLst>
                <a:ext uri="{FF2B5EF4-FFF2-40B4-BE49-F238E27FC236}">
                  <a16:creationId xmlns:a16="http://schemas.microsoft.com/office/drawing/2014/main" id="{0DE7DAB6-83EE-604B-9DF4-05C2F3FE41EB}"/>
                </a:ext>
              </a:extLst>
            </p:cNvPr>
            <p:cNvCxnSpPr>
              <a:cxnSpLocks/>
              <a:stCxn id="1163" idx="4"/>
              <a:endCxn id="1068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Connecteur droit 1180">
              <a:extLst>
                <a:ext uri="{FF2B5EF4-FFF2-40B4-BE49-F238E27FC236}">
                  <a16:creationId xmlns:a16="http://schemas.microsoft.com/office/drawing/2014/main" id="{35AF6626-C972-6245-B803-1A4BAFEB8849}"/>
                </a:ext>
              </a:extLst>
            </p:cNvPr>
            <p:cNvCxnSpPr>
              <a:cxnSpLocks/>
              <a:stCxn id="1162" idx="4"/>
              <a:endCxn id="1067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Connecteur droit 1181">
              <a:extLst>
                <a:ext uri="{FF2B5EF4-FFF2-40B4-BE49-F238E27FC236}">
                  <a16:creationId xmlns:a16="http://schemas.microsoft.com/office/drawing/2014/main" id="{926CC8DC-C8C0-6D44-BDF8-CD828088BCDA}"/>
                </a:ext>
              </a:extLst>
            </p:cNvPr>
            <p:cNvCxnSpPr>
              <a:cxnSpLocks/>
              <a:stCxn id="1161" idx="4"/>
              <a:endCxn id="1066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3" name="Ellipse 1182">
              <a:extLst>
                <a:ext uri="{FF2B5EF4-FFF2-40B4-BE49-F238E27FC236}">
                  <a16:creationId xmlns:a16="http://schemas.microsoft.com/office/drawing/2014/main" id="{290B4482-283C-AC43-A621-601731038646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Ellipse 1183">
              <a:extLst>
                <a:ext uri="{FF2B5EF4-FFF2-40B4-BE49-F238E27FC236}">
                  <a16:creationId xmlns:a16="http://schemas.microsoft.com/office/drawing/2014/main" id="{CAA82260-2499-D74A-84CC-F27236BD312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Ellipse 1184">
              <a:extLst>
                <a:ext uri="{FF2B5EF4-FFF2-40B4-BE49-F238E27FC236}">
                  <a16:creationId xmlns:a16="http://schemas.microsoft.com/office/drawing/2014/main" id="{B8D6792E-0A45-344F-8902-31513E38A475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Ellipse 1185">
              <a:extLst>
                <a:ext uri="{FF2B5EF4-FFF2-40B4-BE49-F238E27FC236}">
                  <a16:creationId xmlns:a16="http://schemas.microsoft.com/office/drawing/2014/main" id="{429BC1C0-A5C4-7940-91E1-818596748569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87" name="Ellipse 1186">
              <a:extLst>
                <a:ext uri="{FF2B5EF4-FFF2-40B4-BE49-F238E27FC236}">
                  <a16:creationId xmlns:a16="http://schemas.microsoft.com/office/drawing/2014/main" id="{FA90FE76-B569-BC4A-8BFE-CB5D8A405C7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Ellipse 1187">
              <a:extLst>
                <a:ext uri="{FF2B5EF4-FFF2-40B4-BE49-F238E27FC236}">
                  <a16:creationId xmlns:a16="http://schemas.microsoft.com/office/drawing/2014/main" id="{2E9DBA75-FB1A-5549-A132-0B726C7CB51D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Ellipse 1188">
              <a:extLst>
                <a:ext uri="{FF2B5EF4-FFF2-40B4-BE49-F238E27FC236}">
                  <a16:creationId xmlns:a16="http://schemas.microsoft.com/office/drawing/2014/main" id="{8B5F9766-537A-B24B-A69B-971E42E11967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0" name="Connecteur droit 1189">
              <a:extLst>
                <a:ext uri="{FF2B5EF4-FFF2-40B4-BE49-F238E27FC236}">
                  <a16:creationId xmlns:a16="http://schemas.microsoft.com/office/drawing/2014/main" id="{B1D5062C-5473-4D4A-9889-37A0AAB70A16}"/>
                </a:ext>
              </a:extLst>
            </p:cNvPr>
            <p:cNvCxnSpPr>
              <a:stCxn id="1183" idx="6"/>
              <a:endCxn id="1184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Connecteur droit 1190">
              <a:extLst>
                <a:ext uri="{FF2B5EF4-FFF2-40B4-BE49-F238E27FC236}">
                  <a16:creationId xmlns:a16="http://schemas.microsoft.com/office/drawing/2014/main" id="{1636BFD9-1B33-9F40-8833-85C6C693D5A1}"/>
                </a:ext>
              </a:extLst>
            </p:cNvPr>
            <p:cNvCxnSpPr>
              <a:cxnSpLocks/>
              <a:stCxn id="1184" idx="6"/>
              <a:endCxn id="1185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Connecteur droit 1191">
              <a:extLst>
                <a:ext uri="{FF2B5EF4-FFF2-40B4-BE49-F238E27FC236}">
                  <a16:creationId xmlns:a16="http://schemas.microsoft.com/office/drawing/2014/main" id="{A02CF312-981B-DF4B-9C8E-482BA90598F6}"/>
                </a:ext>
              </a:extLst>
            </p:cNvPr>
            <p:cNvCxnSpPr>
              <a:cxnSpLocks/>
              <a:stCxn id="1185" idx="6"/>
              <a:endCxn id="1186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Connecteur droit 1192">
              <a:extLst>
                <a:ext uri="{FF2B5EF4-FFF2-40B4-BE49-F238E27FC236}">
                  <a16:creationId xmlns:a16="http://schemas.microsoft.com/office/drawing/2014/main" id="{BBBCEFAD-4253-8A45-9226-2AA1E4F2635C}"/>
                </a:ext>
              </a:extLst>
            </p:cNvPr>
            <p:cNvCxnSpPr>
              <a:cxnSpLocks/>
              <a:stCxn id="1186" idx="6"/>
              <a:endCxn id="1187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Connecteur droit 1193">
              <a:extLst>
                <a:ext uri="{FF2B5EF4-FFF2-40B4-BE49-F238E27FC236}">
                  <a16:creationId xmlns:a16="http://schemas.microsoft.com/office/drawing/2014/main" id="{1B24E6DA-8642-324D-914B-4DEA0FE1501F}"/>
                </a:ext>
              </a:extLst>
            </p:cNvPr>
            <p:cNvCxnSpPr>
              <a:cxnSpLocks/>
              <a:stCxn id="1187" idx="6"/>
              <a:endCxn id="1188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Connecteur droit 1194">
              <a:extLst>
                <a:ext uri="{FF2B5EF4-FFF2-40B4-BE49-F238E27FC236}">
                  <a16:creationId xmlns:a16="http://schemas.microsoft.com/office/drawing/2014/main" id="{D97F3021-EFEA-F646-B5A8-011739C2D1D6}"/>
                </a:ext>
              </a:extLst>
            </p:cNvPr>
            <p:cNvCxnSpPr>
              <a:cxnSpLocks/>
              <a:stCxn id="1189" idx="6"/>
              <a:endCxn id="1216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Connecteur droit 1195">
              <a:extLst>
                <a:ext uri="{FF2B5EF4-FFF2-40B4-BE49-F238E27FC236}">
                  <a16:creationId xmlns:a16="http://schemas.microsoft.com/office/drawing/2014/main" id="{A7C5AD9E-9729-7045-B9AE-B08060918E8E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Connecteur droit 1196">
              <a:extLst>
                <a:ext uri="{FF2B5EF4-FFF2-40B4-BE49-F238E27FC236}">
                  <a16:creationId xmlns:a16="http://schemas.microsoft.com/office/drawing/2014/main" id="{B41B3708-396F-6440-83A4-5D7CD79B3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Connecteur droit 1197">
              <a:extLst>
                <a:ext uri="{FF2B5EF4-FFF2-40B4-BE49-F238E27FC236}">
                  <a16:creationId xmlns:a16="http://schemas.microsoft.com/office/drawing/2014/main" id="{8C8DE7BB-9E72-CB42-B317-BA68E2496643}"/>
                </a:ext>
              </a:extLst>
            </p:cNvPr>
            <p:cNvCxnSpPr>
              <a:cxnSpLocks/>
              <a:stCxn id="1189" idx="4"/>
              <a:endCxn id="1167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Connecteur droit 1198">
              <a:extLst>
                <a:ext uri="{FF2B5EF4-FFF2-40B4-BE49-F238E27FC236}">
                  <a16:creationId xmlns:a16="http://schemas.microsoft.com/office/drawing/2014/main" id="{09CA11D7-E961-F045-9E8A-0825CA88F7D4}"/>
                </a:ext>
              </a:extLst>
            </p:cNvPr>
            <p:cNvCxnSpPr>
              <a:cxnSpLocks/>
              <a:stCxn id="1188" idx="4"/>
              <a:endCxn id="1166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Connecteur droit 1199">
              <a:extLst>
                <a:ext uri="{FF2B5EF4-FFF2-40B4-BE49-F238E27FC236}">
                  <a16:creationId xmlns:a16="http://schemas.microsoft.com/office/drawing/2014/main" id="{A1E99D07-A43D-324B-B7A1-DD1C3D2B6990}"/>
                </a:ext>
              </a:extLst>
            </p:cNvPr>
            <p:cNvCxnSpPr>
              <a:cxnSpLocks/>
              <a:stCxn id="1187" idx="4"/>
              <a:endCxn id="1165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Connecteur droit 1200">
              <a:extLst>
                <a:ext uri="{FF2B5EF4-FFF2-40B4-BE49-F238E27FC236}">
                  <a16:creationId xmlns:a16="http://schemas.microsoft.com/office/drawing/2014/main" id="{49EEE239-5B11-294E-9C22-56F4BDA9566C}"/>
                </a:ext>
              </a:extLst>
            </p:cNvPr>
            <p:cNvCxnSpPr>
              <a:cxnSpLocks/>
              <a:stCxn id="1186" idx="4"/>
              <a:endCxn id="1164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Connecteur droit 1201">
              <a:extLst>
                <a:ext uri="{FF2B5EF4-FFF2-40B4-BE49-F238E27FC236}">
                  <a16:creationId xmlns:a16="http://schemas.microsoft.com/office/drawing/2014/main" id="{957CFE7C-EEEB-034B-B439-92F7CF13DEBD}"/>
                </a:ext>
              </a:extLst>
            </p:cNvPr>
            <p:cNvCxnSpPr>
              <a:cxnSpLocks/>
              <a:stCxn id="1185" idx="4"/>
              <a:endCxn id="1163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Connecteur droit 1202">
              <a:extLst>
                <a:ext uri="{FF2B5EF4-FFF2-40B4-BE49-F238E27FC236}">
                  <a16:creationId xmlns:a16="http://schemas.microsoft.com/office/drawing/2014/main" id="{8CBAD7C5-BA2D-9244-B2D6-36B7F64A8E14}"/>
                </a:ext>
              </a:extLst>
            </p:cNvPr>
            <p:cNvCxnSpPr>
              <a:cxnSpLocks/>
              <a:stCxn id="1184" idx="4"/>
              <a:endCxn id="1162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Connecteur droit 1203">
              <a:extLst>
                <a:ext uri="{FF2B5EF4-FFF2-40B4-BE49-F238E27FC236}">
                  <a16:creationId xmlns:a16="http://schemas.microsoft.com/office/drawing/2014/main" id="{E7E82EB7-F3C3-1448-B112-ABBD8F2474A9}"/>
                </a:ext>
              </a:extLst>
            </p:cNvPr>
            <p:cNvCxnSpPr>
              <a:cxnSpLocks/>
              <a:stCxn id="1183" idx="4"/>
              <a:endCxn id="1161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5" name="Ellipse 1204">
              <a:extLst>
                <a:ext uri="{FF2B5EF4-FFF2-40B4-BE49-F238E27FC236}">
                  <a16:creationId xmlns:a16="http://schemas.microsoft.com/office/drawing/2014/main" id="{49E89824-54C8-494E-B26E-802807FCB2E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Ellipse 1205">
              <a:extLst>
                <a:ext uri="{FF2B5EF4-FFF2-40B4-BE49-F238E27FC236}">
                  <a16:creationId xmlns:a16="http://schemas.microsoft.com/office/drawing/2014/main" id="{2817498F-BE08-2F49-8D2F-4EE3C2DE7A79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Ellipse 1206">
              <a:extLst>
                <a:ext uri="{FF2B5EF4-FFF2-40B4-BE49-F238E27FC236}">
                  <a16:creationId xmlns:a16="http://schemas.microsoft.com/office/drawing/2014/main" id="{53DD114C-0A4A-6A41-B34C-6E45EE1AF330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Ellipse 1207">
              <a:extLst>
                <a:ext uri="{FF2B5EF4-FFF2-40B4-BE49-F238E27FC236}">
                  <a16:creationId xmlns:a16="http://schemas.microsoft.com/office/drawing/2014/main" id="{FFA77D6F-3510-7C44-82E2-7D072ABDC6BF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9" name="Connecteur droit 1208">
              <a:extLst>
                <a:ext uri="{FF2B5EF4-FFF2-40B4-BE49-F238E27FC236}">
                  <a16:creationId xmlns:a16="http://schemas.microsoft.com/office/drawing/2014/main" id="{81256B55-2AF7-4243-B4EB-9FF9554470EB}"/>
                </a:ext>
              </a:extLst>
            </p:cNvPr>
            <p:cNvCxnSpPr>
              <a:cxnSpLocks/>
              <a:stCxn id="1207" idx="4"/>
              <a:endCxn id="1208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Connecteur droit 1209">
              <a:extLst>
                <a:ext uri="{FF2B5EF4-FFF2-40B4-BE49-F238E27FC236}">
                  <a16:creationId xmlns:a16="http://schemas.microsoft.com/office/drawing/2014/main" id="{4649E526-5DE4-7742-8845-EEDE0D9F0CB6}"/>
                </a:ext>
              </a:extLst>
            </p:cNvPr>
            <p:cNvCxnSpPr>
              <a:cxnSpLocks/>
              <a:stCxn id="1206" idx="4"/>
              <a:endCxn id="1207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Connecteur droit 1210">
              <a:extLst>
                <a:ext uri="{FF2B5EF4-FFF2-40B4-BE49-F238E27FC236}">
                  <a16:creationId xmlns:a16="http://schemas.microsoft.com/office/drawing/2014/main" id="{96FD139C-F580-7249-B8F8-4A7E6ABBAA92}"/>
                </a:ext>
              </a:extLst>
            </p:cNvPr>
            <p:cNvCxnSpPr>
              <a:cxnSpLocks/>
              <a:stCxn id="1205" idx="4"/>
              <a:endCxn id="1206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Connecteur droit 1211">
              <a:extLst>
                <a:ext uri="{FF2B5EF4-FFF2-40B4-BE49-F238E27FC236}">
                  <a16:creationId xmlns:a16="http://schemas.microsoft.com/office/drawing/2014/main" id="{00C0600D-6730-F74C-953A-5E61F9D54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Connecteur droit 1212">
              <a:extLst>
                <a:ext uri="{FF2B5EF4-FFF2-40B4-BE49-F238E27FC236}">
                  <a16:creationId xmlns:a16="http://schemas.microsoft.com/office/drawing/2014/main" id="{85BB31F3-D7AB-A641-9053-6145BD1C3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Ellipse 1213">
              <a:extLst>
                <a:ext uri="{FF2B5EF4-FFF2-40B4-BE49-F238E27FC236}">
                  <a16:creationId xmlns:a16="http://schemas.microsoft.com/office/drawing/2014/main" id="{00770429-D29B-5F4B-A161-4E5C4A11735A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5" name="Connecteur droit 1214">
              <a:extLst>
                <a:ext uri="{FF2B5EF4-FFF2-40B4-BE49-F238E27FC236}">
                  <a16:creationId xmlns:a16="http://schemas.microsoft.com/office/drawing/2014/main" id="{454FC3A5-CFE5-1E41-A53D-2C82C5EECB02}"/>
                </a:ext>
              </a:extLst>
            </p:cNvPr>
            <p:cNvCxnSpPr>
              <a:cxnSpLocks/>
              <a:endCxn id="1205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6" name="Ellipse 1215">
              <a:extLst>
                <a:ext uri="{FF2B5EF4-FFF2-40B4-BE49-F238E27FC236}">
                  <a16:creationId xmlns:a16="http://schemas.microsoft.com/office/drawing/2014/main" id="{957B1CEB-BAB4-DF4E-822D-9E6C02DDA3FB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7" name="Connecteur droit 1216">
              <a:extLst>
                <a:ext uri="{FF2B5EF4-FFF2-40B4-BE49-F238E27FC236}">
                  <a16:creationId xmlns:a16="http://schemas.microsoft.com/office/drawing/2014/main" id="{07F9C971-D633-8E47-AB27-68A2572A2064}"/>
                </a:ext>
              </a:extLst>
            </p:cNvPr>
            <p:cNvCxnSpPr>
              <a:cxnSpLocks/>
              <a:stCxn id="1216" idx="4"/>
              <a:endCxn id="1214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Connecteur droit 1217">
              <a:extLst>
                <a:ext uri="{FF2B5EF4-FFF2-40B4-BE49-F238E27FC236}">
                  <a16:creationId xmlns:a16="http://schemas.microsoft.com/office/drawing/2014/main" id="{65487FE5-933A-714E-8227-B8DCEBE84A4D}"/>
                </a:ext>
              </a:extLst>
            </p:cNvPr>
            <p:cNvCxnSpPr>
              <a:cxnSpLocks/>
              <a:stCxn id="1188" idx="6"/>
              <a:endCxn id="1189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Connecteur droit 1218">
              <a:extLst>
                <a:ext uri="{FF2B5EF4-FFF2-40B4-BE49-F238E27FC236}">
                  <a16:creationId xmlns:a16="http://schemas.microsoft.com/office/drawing/2014/main" id="{D057FCB6-8F5B-6445-B6B6-608DDAC59D26}"/>
                </a:ext>
              </a:extLst>
            </p:cNvPr>
            <p:cNvCxnSpPr>
              <a:cxnSpLocks/>
              <a:stCxn id="1167" idx="6"/>
              <a:endCxn id="1214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Connecteur droit 1219">
              <a:extLst>
                <a:ext uri="{FF2B5EF4-FFF2-40B4-BE49-F238E27FC236}">
                  <a16:creationId xmlns:a16="http://schemas.microsoft.com/office/drawing/2014/main" id="{67C4B778-AA86-A943-8D92-6339DA05D03E}"/>
                </a:ext>
              </a:extLst>
            </p:cNvPr>
            <p:cNvCxnSpPr>
              <a:cxnSpLocks/>
              <a:stCxn id="1072" idx="6"/>
              <a:endCxn id="1205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necteur droit 1220">
              <a:extLst>
                <a:ext uri="{FF2B5EF4-FFF2-40B4-BE49-F238E27FC236}">
                  <a16:creationId xmlns:a16="http://schemas.microsoft.com/office/drawing/2014/main" id="{F562AA80-7661-4943-AD3F-23A7D8E29BF3}"/>
                </a:ext>
              </a:extLst>
            </p:cNvPr>
            <p:cNvCxnSpPr>
              <a:cxnSpLocks/>
              <a:stCxn id="1079" idx="6"/>
              <a:endCxn id="1206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necteur droit 1221">
              <a:extLst>
                <a:ext uri="{FF2B5EF4-FFF2-40B4-BE49-F238E27FC236}">
                  <a16:creationId xmlns:a16="http://schemas.microsoft.com/office/drawing/2014/main" id="{1C6B9FDA-361A-7343-AD24-7DDA92CC02FC}"/>
                </a:ext>
              </a:extLst>
            </p:cNvPr>
            <p:cNvCxnSpPr>
              <a:cxnSpLocks/>
              <a:stCxn id="1086" idx="6"/>
              <a:endCxn id="1207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necteur droit 1222">
              <a:extLst>
                <a:ext uri="{FF2B5EF4-FFF2-40B4-BE49-F238E27FC236}">
                  <a16:creationId xmlns:a16="http://schemas.microsoft.com/office/drawing/2014/main" id="{58455A01-DEB1-C146-9AC2-686742F5A883}"/>
                </a:ext>
              </a:extLst>
            </p:cNvPr>
            <p:cNvCxnSpPr>
              <a:cxnSpLocks/>
              <a:stCxn id="1093" idx="6"/>
              <a:endCxn id="1208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4" name="Ellipse 1223">
              <a:extLst>
                <a:ext uri="{FF2B5EF4-FFF2-40B4-BE49-F238E27FC236}">
                  <a16:creationId xmlns:a16="http://schemas.microsoft.com/office/drawing/2014/main" id="{1DFCE4B1-C95A-FC4A-8FEB-28DA8A55F21A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Ellipse 1224">
              <a:extLst>
                <a:ext uri="{FF2B5EF4-FFF2-40B4-BE49-F238E27FC236}">
                  <a16:creationId xmlns:a16="http://schemas.microsoft.com/office/drawing/2014/main" id="{E829D134-E552-F246-AECE-A0CBA39EC57D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Ellipse 1225">
              <a:extLst>
                <a:ext uri="{FF2B5EF4-FFF2-40B4-BE49-F238E27FC236}">
                  <a16:creationId xmlns:a16="http://schemas.microsoft.com/office/drawing/2014/main" id="{E7198F5E-01F3-2144-8B3F-00004314AB9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Ellipse 1226">
              <a:extLst>
                <a:ext uri="{FF2B5EF4-FFF2-40B4-BE49-F238E27FC236}">
                  <a16:creationId xmlns:a16="http://schemas.microsoft.com/office/drawing/2014/main" id="{DD5AE0C4-A878-E947-B7C8-31F7C0254DFD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Ellipse 1227">
              <a:extLst>
                <a:ext uri="{FF2B5EF4-FFF2-40B4-BE49-F238E27FC236}">
                  <a16:creationId xmlns:a16="http://schemas.microsoft.com/office/drawing/2014/main" id="{934768EF-C16C-F34F-B702-FF796B61263A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Ellipse 1228">
              <a:extLst>
                <a:ext uri="{FF2B5EF4-FFF2-40B4-BE49-F238E27FC236}">
                  <a16:creationId xmlns:a16="http://schemas.microsoft.com/office/drawing/2014/main" id="{6A906306-5C13-2A4C-9F43-0089499EC02E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Ellipse 1229">
              <a:extLst>
                <a:ext uri="{FF2B5EF4-FFF2-40B4-BE49-F238E27FC236}">
                  <a16:creationId xmlns:a16="http://schemas.microsoft.com/office/drawing/2014/main" id="{81E442C6-F81F-8A49-92C1-B2C3CBC2B2C0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1" name="Connecteur droit 1230">
              <a:extLst>
                <a:ext uri="{FF2B5EF4-FFF2-40B4-BE49-F238E27FC236}">
                  <a16:creationId xmlns:a16="http://schemas.microsoft.com/office/drawing/2014/main" id="{A4D797BC-F43C-AC4E-BBE5-47E688CB727F}"/>
                </a:ext>
              </a:extLst>
            </p:cNvPr>
            <p:cNvCxnSpPr>
              <a:cxnSpLocks/>
              <a:stCxn id="1224" idx="6"/>
              <a:endCxn id="1225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Connecteur droit 1231">
              <a:extLst>
                <a:ext uri="{FF2B5EF4-FFF2-40B4-BE49-F238E27FC236}">
                  <a16:creationId xmlns:a16="http://schemas.microsoft.com/office/drawing/2014/main" id="{4BC30400-08BB-394F-8FA5-827BC94C72B9}"/>
                </a:ext>
              </a:extLst>
            </p:cNvPr>
            <p:cNvCxnSpPr>
              <a:cxnSpLocks/>
              <a:stCxn id="1229" idx="6"/>
              <a:endCxn id="1230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Connecteur droit 1232">
              <a:extLst>
                <a:ext uri="{FF2B5EF4-FFF2-40B4-BE49-F238E27FC236}">
                  <a16:creationId xmlns:a16="http://schemas.microsoft.com/office/drawing/2014/main" id="{9F1E0C1E-4786-FD40-BDDD-FE01FC57C7A5}"/>
                </a:ext>
              </a:extLst>
            </p:cNvPr>
            <p:cNvCxnSpPr>
              <a:cxnSpLocks/>
              <a:stCxn id="1228" idx="6"/>
              <a:endCxn id="1229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Connecteur droit 1233">
              <a:extLst>
                <a:ext uri="{FF2B5EF4-FFF2-40B4-BE49-F238E27FC236}">
                  <a16:creationId xmlns:a16="http://schemas.microsoft.com/office/drawing/2014/main" id="{DFA7482C-D090-9B44-9840-8E355A13194A}"/>
                </a:ext>
              </a:extLst>
            </p:cNvPr>
            <p:cNvCxnSpPr>
              <a:cxnSpLocks/>
              <a:stCxn id="1227" idx="6"/>
              <a:endCxn id="1228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Connecteur droit 1234">
              <a:extLst>
                <a:ext uri="{FF2B5EF4-FFF2-40B4-BE49-F238E27FC236}">
                  <a16:creationId xmlns:a16="http://schemas.microsoft.com/office/drawing/2014/main" id="{E36FC793-8657-C748-A98B-FD21221A1876}"/>
                </a:ext>
              </a:extLst>
            </p:cNvPr>
            <p:cNvCxnSpPr>
              <a:cxnSpLocks/>
              <a:stCxn id="1226" idx="6"/>
              <a:endCxn id="1227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Connecteur droit 1235">
              <a:extLst>
                <a:ext uri="{FF2B5EF4-FFF2-40B4-BE49-F238E27FC236}">
                  <a16:creationId xmlns:a16="http://schemas.microsoft.com/office/drawing/2014/main" id="{58A8CAEF-B16F-9241-9639-BBEDB61AE7B5}"/>
                </a:ext>
              </a:extLst>
            </p:cNvPr>
            <p:cNvCxnSpPr>
              <a:cxnSpLocks/>
              <a:stCxn id="1225" idx="6"/>
              <a:endCxn id="1226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Connecteur droit 1236">
              <a:extLst>
                <a:ext uri="{FF2B5EF4-FFF2-40B4-BE49-F238E27FC236}">
                  <a16:creationId xmlns:a16="http://schemas.microsoft.com/office/drawing/2014/main" id="{AD3DB42F-9F66-BF4D-B093-95454E9EA30D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Connecteur droit 1237">
              <a:extLst>
                <a:ext uri="{FF2B5EF4-FFF2-40B4-BE49-F238E27FC236}">
                  <a16:creationId xmlns:a16="http://schemas.microsoft.com/office/drawing/2014/main" id="{79A38736-2AF6-F644-BB99-69AE9771DBE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" name="Ellipse 1238">
              <a:extLst>
                <a:ext uri="{FF2B5EF4-FFF2-40B4-BE49-F238E27FC236}">
                  <a16:creationId xmlns:a16="http://schemas.microsoft.com/office/drawing/2014/main" id="{93898575-2794-B043-AC7F-DDFB4911E9E9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0" name="Connecteur droit 1239">
              <a:extLst>
                <a:ext uri="{FF2B5EF4-FFF2-40B4-BE49-F238E27FC236}">
                  <a16:creationId xmlns:a16="http://schemas.microsoft.com/office/drawing/2014/main" id="{448C0D55-82FB-BF44-8C95-29B07F343C8F}"/>
                </a:ext>
              </a:extLst>
            </p:cNvPr>
            <p:cNvCxnSpPr>
              <a:cxnSpLocks/>
              <a:stCxn id="1230" idx="6"/>
              <a:endCxn id="1239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" name="Ellipse 1240">
              <a:extLst>
                <a:ext uri="{FF2B5EF4-FFF2-40B4-BE49-F238E27FC236}">
                  <a16:creationId xmlns:a16="http://schemas.microsoft.com/office/drawing/2014/main" id="{BD912EFF-C978-C24A-B76E-516BA806C2AC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Ellipse 1241">
              <a:extLst>
                <a:ext uri="{FF2B5EF4-FFF2-40B4-BE49-F238E27FC236}">
                  <a16:creationId xmlns:a16="http://schemas.microsoft.com/office/drawing/2014/main" id="{D87DFDD3-A8A5-B74B-AEEC-76FB70F3A5CD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Ellipse 1242">
              <a:extLst>
                <a:ext uri="{FF2B5EF4-FFF2-40B4-BE49-F238E27FC236}">
                  <a16:creationId xmlns:a16="http://schemas.microsoft.com/office/drawing/2014/main" id="{92809BBC-5D76-F84D-8FDC-C1029F16D34C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Ellipse 1243">
              <a:extLst>
                <a:ext uri="{FF2B5EF4-FFF2-40B4-BE49-F238E27FC236}">
                  <a16:creationId xmlns:a16="http://schemas.microsoft.com/office/drawing/2014/main" id="{85CBE360-4F5B-6E4A-A3E3-2B136CBA7D1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Ellipse 1244">
              <a:extLst>
                <a:ext uri="{FF2B5EF4-FFF2-40B4-BE49-F238E27FC236}">
                  <a16:creationId xmlns:a16="http://schemas.microsoft.com/office/drawing/2014/main" id="{FFAC0D80-37AC-6A4B-B46C-1D16D1B96C24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Ellipse 1245">
              <a:extLst>
                <a:ext uri="{FF2B5EF4-FFF2-40B4-BE49-F238E27FC236}">
                  <a16:creationId xmlns:a16="http://schemas.microsoft.com/office/drawing/2014/main" id="{593C99DA-11DC-E841-9D4F-B4126B427D3C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Ellipse 1246">
              <a:extLst>
                <a:ext uri="{FF2B5EF4-FFF2-40B4-BE49-F238E27FC236}">
                  <a16:creationId xmlns:a16="http://schemas.microsoft.com/office/drawing/2014/main" id="{E465AA7F-DF9E-674B-96DF-D5AD0568B915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8" name="Connecteur droit 1247">
              <a:extLst>
                <a:ext uri="{FF2B5EF4-FFF2-40B4-BE49-F238E27FC236}">
                  <a16:creationId xmlns:a16="http://schemas.microsoft.com/office/drawing/2014/main" id="{144A838B-E1A3-B243-9380-8EB1665EA969}"/>
                </a:ext>
              </a:extLst>
            </p:cNvPr>
            <p:cNvCxnSpPr>
              <a:cxnSpLocks/>
              <a:stCxn id="1241" idx="6"/>
              <a:endCxn id="1242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Connecteur droit 1248">
              <a:extLst>
                <a:ext uri="{FF2B5EF4-FFF2-40B4-BE49-F238E27FC236}">
                  <a16:creationId xmlns:a16="http://schemas.microsoft.com/office/drawing/2014/main" id="{81DB739E-E252-7548-94D4-4A579A9455CD}"/>
                </a:ext>
              </a:extLst>
            </p:cNvPr>
            <p:cNvCxnSpPr>
              <a:cxnSpLocks/>
              <a:stCxn id="1246" idx="6"/>
              <a:endCxn id="1247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Connecteur droit 1249">
              <a:extLst>
                <a:ext uri="{FF2B5EF4-FFF2-40B4-BE49-F238E27FC236}">
                  <a16:creationId xmlns:a16="http://schemas.microsoft.com/office/drawing/2014/main" id="{83CBABF4-E376-9E49-8339-ECDDB3DA630A}"/>
                </a:ext>
              </a:extLst>
            </p:cNvPr>
            <p:cNvCxnSpPr>
              <a:cxnSpLocks/>
              <a:stCxn id="1245" idx="6"/>
              <a:endCxn id="1246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Connecteur droit 1250">
              <a:extLst>
                <a:ext uri="{FF2B5EF4-FFF2-40B4-BE49-F238E27FC236}">
                  <a16:creationId xmlns:a16="http://schemas.microsoft.com/office/drawing/2014/main" id="{EE7DF6AB-1C81-4C4F-9977-BF0EF0DDF990}"/>
                </a:ext>
              </a:extLst>
            </p:cNvPr>
            <p:cNvCxnSpPr>
              <a:cxnSpLocks/>
              <a:stCxn id="1244" idx="6"/>
              <a:endCxn id="1245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Connecteur droit 1251">
              <a:extLst>
                <a:ext uri="{FF2B5EF4-FFF2-40B4-BE49-F238E27FC236}">
                  <a16:creationId xmlns:a16="http://schemas.microsoft.com/office/drawing/2014/main" id="{38E81277-73C9-3641-A7C8-C1968FC0AD51}"/>
                </a:ext>
              </a:extLst>
            </p:cNvPr>
            <p:cNvCxnSpPr>
              <a:cxnSpLocks/>
              <a:stCxn id="1243" idx="6"/>
              <a:endCxn id="1244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Connecteur droit 1252">
              <a:extLst>
                <a:ext uri="{FF2B5EF4-FFF2-40B4-BE49-F238E27FC236}">
                  <a16:creationId xmlns:a16="http://schemas.microsoft.com/office/drawing/2014/main" id="{7CD039FC-3EA5-044D-91F8-4AF53FE099D8}"/>
                </a:ext>
              </a:extLst>
            </p:cNvPr>
            <p:cNvCxnSpPr>
              <a:cxnSpLocks/>
              <a:stCxn id="1242" idx="6"/>
              <a:endCxn id="1243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Connecteur droit 1253">
              <a:extLst>
                <a:ext uri="{FF2B5EF4-FFF2-40B4-BE49-F238E27FC236}">
                  <a16:creationId xmlns:a16="http://schemas.microsoft.com/office/drawing/2014/main" id="{8A46C5DA-1E10-8044-88EE-0B4D3FABDC89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Connecteur droit 1254">
              <a:extLst>
                <a:ext uri="{FF2B5EF4-FFF2-40B4-BE49-F238E27FC236}">
                  <a16:creationId xmlns:a16="http://schemas.microsoft.com/office/drawing/2014/main" id="{AF382BC0-369C-3940-A55B-4A5B1EF4A352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6" name="Ellipse 1255">
              <a:extLst>
                <a:ext uri="{FF2B5EF4-FFF2-40B4-BE49-F238E27FC236}">
                  <a16:creationId xmlns:a16="http://schemas.microsoft.com/office/drawing/2014/main" id="{0384305F-C095-574B-B586-EC9467B34EF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7" name="Connecteur droit 1256">
              <a:extLst>
                <a:ext uri="{FF2B5EF4-FFF2-40B4-BE49-F238E27FC236}">
                  <a16:creationId xmlns:a16="http://schemas.microsoft.com/office/drawing/2014/main" id="{7214E205-1AFA-2C4D-AAA9-8F0D4D1904E3}"/>
                </a:ext>
              </a:extLst>
            </p:cNvPr>
            <p:cNvCxnSpPr>
              <a:cxnSpLocks/>
              <a:stCxn id="1247" idx="6"/>
              <a:endCxn id="1256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Connecteur droit 1257">
              <a:extLst>
                <a:ext uri="{FF2B5EF4-FFF2-40B4-BE49-F238E27FC236}">
                  <a16:creationId xmlns:a16="http://schemas.microsoft.com/office/drawing/2014/main" id="{180E29AA-396A-F043-AAAA-83571C29E915}"/>
                </a:ext>
              </a:extLst>
            </p:cNvPr>
            <p:cNvCxnSpPr>
              <a:cxnSpLocks/>
              <a:stCxn id="1087" idx="4"/>
              <a:endCxn id="1224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Connecteur droit 1258">
              <a:extLst>
                <a:ext uri="{FF2B5EF4-FFF2-40B4-BE49-F238E27FC236}">
                  <a16:creationId xmlns:a16="http://schemas.microsoft.com/office/drawing/2014/main" id="{533AC6ED-77C2-DC43-95CE-3CB8A7572FD4}"/>
                </a:ext>
              </a:extLst>
            </p:cNvPr>
            <p:cNvCxnSpPr>
              <a:cxnSpLocks/>
              <a:stCxn id="1088" idx="4"/>
              <a:endCxn id="1225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Connecteur droit 1259">
              <a:extLst>
                <a:ext uri="{FF2B5EF4-FFF2-40B4-BE49-F238E27FC236}">
                  <a16:creationId xmlns:a16="http://schemas.microsoft.com/office/drawing/2014/main" id="{712A7FBD-07F8-1041-B61E-98643EEF2947}"/>
                </a:ext>
              </a:extLst>
            </p:cNvPr>
            <p:cNvCxnSpPr>
              <a:cxnSpLocks/>
              <a:stCxn id="1089" idx="4"/>
              <a:endCxn id="1226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Connecteur droit 1260">
              <a:extLst>
                <a:ext uri="{FF2B5EF4-FFF2-40B4-BE49-F238E27FC236}">
                  <a16:creationId xmlns:a16="http://schemas.microsoft.com/office/drawing/2014/main" id="{7C7D4B70-7F68-F347-8F8A-072C66FB9009}"/>
                </a:ext>
              </a:extLst>
            </p:cNvPr>
            <p:cNvCxnSpPr>
              <a:cxnSpLocks/>
              <a:stCxn id="1090" idx="4"/>
              <a:endCxn id="1227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Connecteur droit 1261">
              <a:extLst>
                <a:ext uri="{FF2B5EF4-FFF2-40B4-BE49-F238E27FC236}">
                  <a16:creationId xmlns:a16="http://schemas.microsoft.com/office/drawing/2014/main" id="{445EC8F6-7AFC-7F4C-A61A-23E2294B0EDA}"/>
                </a:ext>
              </a:extLst>
            </p:cNvPr>
            <p:cNvCxnSpPr>
              <a:cxnSpLocks/>
              <a:stCxn id="1091" idx="4"/>
              <a:endCxn id="1228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Connecteur droit 1262">
              <a:extLst>
                <a:ext uri="{FF2B5EF4-FFF2-40B4-BE49-F238E27FC236}">
                  <a16:creationId xmlns:a16="http://schemas.microsoft.com/office/drawing/2014/main" id="{471DF26F-C3D3-5245-9174-720418BC1AB7}"/>
                </a:ext>
              </a:extLst>
            </p:cNvPr>
            <p:cNvCxnSpPr>
              <a:cxnSpLocks/>
              <a:stCxn id="1092" idx="4"/>
              <a:endCxn id="1229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Connecteur droit 1263">
              <a:extLst>
                <a:ext uri="{FF2B5EF4-FFF2-40B4-BE49-F238E27FC236}">
                  <a16:creationId xmlns:a16="http://schemas.microsoft.com/office/drawing/2014/main" id="{8C34BFC0-929D-DC47-B54E-A0D431214965}"/>
                </a:ext>
              </a:extLst>
            </p:cNvPr>
            <p:cNvCxnSpPr>
              <a:cxnSpLocks/>
              <a:stCxn id="1093" idx="4"/>
              <a:endCxn id="1230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Connecteur droit 1264">
              <a:extLst>
                <a:ext uri="{FF2B5EF4-FFF2-40B4-BE49-F238E27FC236}">
                  <a16:creationId xmlns:a16="http://schemas.microsoft.com/office/drawing/2014/main" id="{606AB30A-2CFF-224E-AA98-F3673A07445A}"/>
                </a:ext>
              </a:extLst>
            </p:cNvPr>
            <p:cNvCxnSpPr>
              <a:cxnSpLocks/>
              <a:stCxn id="1208" idx="4"/>
              <a:endCxn id="1239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Connecteur droit 1265">
              <a:extLst>
                <a:ext uri="{FF2B5EF4-FFF2-40B4-BE49-F238E27FC236}">
                  <a16:creationId xmlns:a16="http://schemas.microsoft.com/office/drawing/2014/main" id="{BE0831F6-4984-724B-AFE0-FB6950AAE8A0}"/>
                </a:ext>
              </a:extLst>
            </p:cNvPr>
            <p:cNvCxnSpPr>
              <a:cxnSpLocks/>
              <a:stCxn id="1239" idx="4"/>
              <a:endCxn id="1256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Connecteur droit 1266">
              <a:extLst>
                <a:ext uri="{FF2B5EF4-FFF2-40B4-BE49-F238E27FC236}">
                  <a16:creationId xmlns:a16="http://schemas.microsoft.com/office/drawing/2014/main" id="{251585CD-04C4-8947-BB2E-74DE25E3C53A}"/>
                </a:ext>
              </a:extLst>
            </p:cNvPr>
            <p:cNvCxnSpPr>
              <a:cxnSpLocks/>
              <a:stCxn id="1230" idx="4"/>
              <a:endCxn id="1247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Connecteur droit 1267">
              <a:extLst>
                <a:ext uri="{FF2B5EF4-FFF2-40B4-BE49-F238E27FC236}">
                  <a16:creationId xmlns:a16="http://schemas.microsoft.com/office/drawing/2014/main" id="{8CEB0CEF-C04B-304D-BC62-86B744C656D8}"/>
                </a:ext>
              </a:extLst>
            </p:cNvPr>
            <p:cNvCxnSpPr>
              <a:cxnSpLocks/>
              <a:stCxn id="1229" idx="4"/>
              <a:endCxn id="1246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Connecteur droit 1268">
              <a:extLst>
                <a:ext uri="{FF2B5EF4-FFF2-40B4-BE49-F238E27FC236}">
                  <a16:creationId xmlns:a16="http://schemas.microsoft.com/office/drawing/2014/main" id="{85C0A49F-8732-A141-AEE6-F664FA6C3601}"/>
                </a:ext>
              </a:extLst>
            </p:cNvPr>
            <p:cNvCxnSpPr>
              <a:cxnSpLocks/>
              <a:stCxn id="1228" idx="4"/>
              <a:endCxn id="1245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1269">
              <a:extLst>
                <a:ext uri="{FF2B5EF4-FFF2-40B4-BE49-F238E27FC236}">
                  <a16:creationId xmlns:a16="http://schemas.microsoft.com/office/drawing/2014/main" id="{9079F431-8413-5A45-8C9D-1B2B0648E380}"/>
                </a:ext>
              </a:extLst>
            </p:cNvPr>
            <p:cNvCxnSpPr>
              <a:cxnSpLocks/>
              <a:stCxn id="1227" idx="4"/>
              <a:endCxn id="1244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Connecteur droit 1270">
              <a:extLst>
                <a:ext uri="{FF2B5EF4-FFF2-40B4-BE49-F238E27FC236}">
                  <a16:creationId xmlns:a16="http://schemas.microsoft.com/office/drawing/2014/main" id="{BBA62BDC-DDC9-954E-A05B-80649B3C441A}"/>
                </a:ext>
              </a:extLst>
            </p:cNvPr>
            <p:cNvCxnSpPr>
              <a:cxnSpLocks/>
              <a:stCxn id="1226" idx="4"/>
              <a:endCxn id="1243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Connecteur droit 1271">
              <a:extLst>
                <a:ext uri="{FF2B5EF4-FFF2-40B4-BE49-F238E27FC236}">
                  <a16:creationId xmlns:a16="http://schemas.microsoft.com/office/drawing/2014/main" id="{691CBF6F-9538-8A48-B984-4F8185B9FC7E}"/>
                </a:ext>
              </a:extLst>
            </p:cNvPr>
            <p:cNvCxnSpPr>
              <a:cxnSpLocks/>
              <a:stCxn id="1225" idx="4"/>
              <a:endCxn id="1242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Connecteur droit 1272">
              <a:extLst>
                <a:ext uri="{FF2B5EF4-FFF2-40B4-BE49-F238E27FC236}">
                  <a16:creationId xmlns:a16="http://schemas.microsoft.com/office/drawing/2014/main" id="{8751AD38-B5CB-104F-8582-CEF356A6C664}"/>
                </a:ext>
              </a:extLst>
            </p:cNvPr>
            <p:cNvCxnSpPr>
              <a:cxnSpLocks/>
              <a:stCxn id="1224" idx="4"/>
              <a:endCxn id="1241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4" name="Ellipse 1273">
              <a:extLst>
                <a:ext uri="{FF2B5EF4-FFF2-40B4-BE49-F238E27FC236}">
                  <a16:creationId xmlns:a16="http://schemas.microsoft.com/office/drawing/2014/main" id="{700E146D-C144-3047-8A4B-B00C0367BE80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Ellipse 1274">
              <a:extLst>
                <a:ext uri="{FF2B5EF4-FFF2-40B4-BE49-F238E27FC236}">
                  <a16:creationId xmlns:a16="http://schemas.microsoft.com/office/drawing/2014/main" id="{46D7BCD0-6909-F243-81C8-22795651ACE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Ellipse 1275">
              <a:extLst>
                <a:ext uri="{FF2B5EF4-FFF2-40B4-BE49-F238E27FC236}">
                  <a16:creationId xmlns:a16="http://schemas.microsoft.com/office/drawing/2014/main" id="{1AE77BA9-3C4A-E94D-AEEA-81CD4F84171D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Ellipse 1276">
              <a:extLst>
                <a:ext uri="{FF2B5EF4-FFF2-40B4-BE49-F238E27FC236}">
                  <a16:creationId xmlns:a16="http://schemas.microsoft.com/office/drawing/2014/main" id="{8EED8A05-F99D-354E-B187-669BE5E1F3E1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8" name="Connecteur droit 1277">
              <a:extLst>
                <a:ext uri="{FF2B5EF4-FFF2-40B4-BE49-F238E27FC236}">
                  <a16:creationId xmlns:a16="http://schemas.microsoft.com/office/drawing/2014/main" id="{4E0C3121-917D-E34E-AE93-7A7ED8256426}"/>
                </a:ext>
              </a:extLst>
            </p:cNvPr>
            <p:cNvCxnSpPr>
              <a:cxnSpLocks/>
              <a:stCxn id="1276" idx="4"/>
              <a:endCxn id="1277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Connecteur droit 1278">
              <a:extLst>
                <a:ext uri="{FF2B5EF4-FFF2-40B4-BE49-F238E27FC236}">
                  <a16:creationId xmlns:a16="http://schemas.microsoft.com/office/drawing/2014/main" id="{B31CFE7C-87B7-754E-9630-7F2C76B43C82}"/>
                </a:ext>
              </a:extLst>
            </p:cNvPr>
            <p:cNvCxnSpPr>
              <a:cxnSpLocks/>
              <a:stCxn id="1275" idx="4"/>
              <a:endCxn id="1276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Connecteur droit 1279">
              <a:extLst>
                <a:ext uri="{FF2B5EF4-FFF2-40B4-BE49-F238E27FC236}">
                  <a16:creationId xmlns:a16="http://schemas.microsoft.com/office/drawing/2014/main" id="{C333122F-93DC-F141-84F1-58D7C5A2CE41}"/>
                </a:ext>
              </a:extLst>
            </p:cNvPr>
            <p:cNvCxnSpPr>
              <a:cxnSpLocks/>
              <a:stCxn id="1274" idx="4"/>
              <a:endCxn id="1275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necteur droit 1280">
              <a:extLst>
                <a:ext uri="{FF2B5EF4-FFF2-40B4-BE49-F238E27FC236}">
                  <a16:creationId xmlns:a16="http://schemas.microsoft.com/office/drawing/2014/main" id="{CB3CD531-EA55-8048-8A10-2D31CA9C4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Connecteur droit 1281">
              <a:extLst>
                <a:ext uri="{FF2B5EF4-FFF2-40B4-BE49-F238E27FC236}">
                  <a16:creationId xmlns:a16="http://schemas.microsoft.com/office/drawing/2014/main" id="{D8B4E165-34AD-D243-A127-B84784DB4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3" name="Ellipse 1282">
              <a:extLst>
                <a:ext uri="{FF2B5EF4-FFF2-40B4-BE49-F238E27FC236}">
                  <a16:creationId xmlns:a16="http://schemas.microsoft.com/office/drawing/2014/main" id="{EF807176-8598-AF45-958F-3EA5D1039A30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4" name="Connecteur droit 1283">
              <a:extLst>
                <a:ext uri="{FF2B5EF4-FFF2-40B4-BE49-F238E27FC236}">
                  <a16:creationId xmlns:a16="http://schemas.microsoft.com/office/drawing/2014/main" id="{96DE9A34-E2E6-3946-9DDE-BA7D654CDDBE}"/>
                </a:ext>
              </a:extLst>
            </p:cNvPr>
            <p:cNvCxnSpPr>
              <a:cxnSpLocks/>
              <a:endCxn id="1274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5" name="Ellipse 1284">
              <a:extLst>
                <a:ext uri="{FF2B5EF4-FFF2-40B4-BE49-F238E27FC236}">
                  <a16:creationId xmlns:a16="http://schemas.microsoft.com/office/drawing/2014/main" id="{B3D03E2E-AF9E-C44F-A766-5C3D1D339454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6" name="Connecteur droit 1285">
              <a:extLst>
                <a:ext uri="{FF2B5EF4-FFF2-40B4-BE49-F238E27FC236}">
                  <a16:creationId xmlns:a16="http://schemas.microsoft.com/office/drawing/2014/main" id="{33455F62-FDCB-E946-B4D8-81B44D781EB4}"/>
                </a:ext>
              </a:extLst>
            </p:cNvPr>
            <p:cNvCxnSpPr>
              <a:cxnSpLocks/>
              <a:stCxn id="1285" idx="4"/>
              <a:endCxn id="1283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7" name="Ellipse 1286">
              <a:extLst>
                <a:ext uri="{FF2B5EF4-FFF2-40B4-BE49-F238E27FC236}">
                  <a16:creationId xmlns:a16="http://schemas.microsoft.com/office/drawing/2014/main" id="{54A7A940-8369-9E42-BEC5-959692A8B686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Ellipse 1287">
              <a:extLst>
                <a:ext uri="{FF2B5EF4-FFF2-40B4-BE49-F238E27FC236}">
                  <a16:creationId xmlns:a16="http://schemas.microsoft.com/office/drawing/2014/main" id="{8223A9B1-BC63-DB4F-BECF-BFE1D9D1F287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9" name="Connecteur droit 1288">
              <a:extLst>
                <a:ext uri="{FF2B5EF4-FFF2-40B4-BE49-F238E27FC236}">
                  <a16:creationId xmlns:a16="http://schemas.microsoft.com/office/drawing/2014/main" id="{584E6EDC-09AB-2441-A19A-5791E072AD17}"/>
                </a:ext>
              </a:extLst>
            </p:cNvPr>
            <p:cNvCxnSpPr>
              <a:cxnSpLocks/>
              <a:stCxn id="1277" idx="4"/>
              <a:endCxn id="1287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Connecteur droit 1289">
              <a:extLst>
                <a:ext uri="{FF2B5EF4-FFF2-40B4-BE49-F238E27FC236}">
                  <a16:creationId xmlns:a16="http://schemas.microsoft.com/office/drawing/2014/main" id="{95C1631A-F556-5A44-BBC0-3B7569006CE5}"/>
                </a:ext>
              </a:extLst>
            </p:cNvPr>
            <p:cNvCxnSpPr>
              <a:cxnSpLocks/>
              <a:stCxn id="1287" idx="4"/>
              <a:endCxn id="1288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Connecteur droit 1290">
              <a:extLst>
                <a:ext uri="{FF2B5EF4-FFF2-40B4-BE49-F238E27FC236}">
                  <a16:creationId xmlns:a16="http://schemas.microsoft.com/office/drawing/2014/main" id="{5211042C-B01F-A745-8D1D-086461914602}"/>
                </a:ext>
              </a:extLst>
            </p:cNvPr>
            <p:cNvCxnSpPr>
              <a:cxnSpLocks/>
              <a:stCxn id="1216" idx="6"/>
              <a:endCxn id="1285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2" name="Ellipse 1291">
              <a:extLst>
                <a:ext uri="{FF2B5EF4-FFF2-40B4-BE49-F238E27FC236}">
                  <a16:creationId xmlns:a16="http://schemas.microsoft.com/office/drawing/2014/main" id="{6071F56A-D3DA-8C47-90D0-305AE92FAA65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Ellipse 1292">
              <a:extLst>
                <a:ext uri="{FF2B5EF4-FFF2-40B4-BE49-F238E27FC236}">
                  <a16:creationId xmlns:a16="http://schemas.microsoft.com/office/drawing/2014/main" id="{DDA96FD4-CF79-A242-9B24-B8FEFA1920C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Ellipse 1293">
              <a:extLst>
                <a:ext uri="{FF2B5EF4-FFF2-40B4-BE49-F238E27FC236}">
                  <a16:creationId xmlns:a16="http://schemas.microsoft.com/office/drawing/2014/main" id="{EF4FF0AB-0E5A-7240-A152-0B4EDB568033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Ellipse 1294">
              <a:extLst>
                <a:ext uri="{FF2B5EF4-FFF2-40B4-BE49-F238E27FC236}">
                  <a16:creationId xmlns:a16="http://schemas.microsoft.com/office/drawing/2014/main" id="{90A6D584-EAD1-B943-8BED-E91AFFEBD61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6" name="Connecteur droit 1295">
              <a:extLst>
                <a:ext uri="{FF2B5EF4-FFF2-40B4-BE49-F238E27FC236}">
                  <a16:creationId xmlns:a16="http://schemas.microsoft.com/office/drawing/2014/main" id="{617F1FB6-E2DA-CF41-A481-31E193B170A6}"/>
                </a:ext>
              </a:extLst>
            </p:cNvPr>
            <p:cNvCxnSpPr>
              <a:cxnSpLocks/>
              <a:stCxn id="1294" idx="4"/>
              <a:endCxn id="1295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Connecteur droit 1296">
              <a:extLst>
                <a:ext uri="{FF2B5EF4-FFF2-40B4-BE49-F238E27FC236}">
                  <a16:creationId xmlns:a16="http://schemas.microsoft.com/office/drawing/2014/main" id="{CE90699F-6779-E045-8F3D-E2FE44F0898F}"/>
                </a:ext>
              </a:extLst>
            </p:cNvPr>
            <p:cNvCxnSpPr>
              <a:cxnSpLocks/>
              <a:stCxn id="1293" idx="4"/>
              <a:endCxn id="1294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Connecteur droit 1297">
              <a:extLst>
                <a:ext uri="{FF2B5EF4-FFF2-40B4-BE49-F238E27FC236}">
                  <a16:creationId xmlns:a16="http://schemas.microsoft.com/office/drawing/2014/main" id="{FD5ADFCA-AD76-3541-9C20-554802F19B31}"/>
                </a:ext>
              </a:extLst>
            </p:cNvPr>
            <p:cNvCxnSpPr>
              <a:cxnSpLocks/>
              <a:stCxn id="1292" idx="4"/>
              <a:endCxn id="1293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Connecteur droit 1298">
              <a:extLst>
                <a:ext uri="{FF2B5EF4-FFF2-40B4-BE49-F238E27FC236}">
                  <a16:creationId xmlns:a16="http://schemas.microsoft.com/office/drawing/2014/main" id="{DC5BD1D8-C275-8040-BA6D-B0243F04C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Connecteur droit 1299">
              <a:extLst>
                <a:ext uri="{FF2B5EF4-FFF2-40B4-BE49-F238E27FC236}">
                  <a16:creationId xmlns:a16="http://schemas.microsoft.com/office/drawing/2014/main" id="{C80EC922-0A07-D148-BEAF-ECF5CB01D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1" name="Ellipse 1300">
              <a:extLst>
                <a:ext uri="{FF2B5EF4-FFF2-40B4-BE49-F238E27FC236}">
                  <a16:creationId xmlns:a16="http://schemas.microsoft.com/office/drawing/2014/main" id="{A850D84B-644B-CE49-A5AB-E7EAD042542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2" name="Connecteur droit 1301">
              <a:extLst>
                <a:ext uri="{FF2B5EF4-FFF2-40B4-BE49-F238E27FC236}">
                  <a16:creationId xmlns:a16="http://schemas.microsoft.com/office/drawing/2014/main" id="{BF80F0D2-76B3-0C44-89BB-A2761F98512F}"/>
                </a:ext>
              </a:extLst>
            </p:cNvPr>
            <p:cNvCxnSpPr>
              <a:cxnSpLocks/>
              <a:endCxn id="1292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3" name="Ellipse 1302">
              <a:extLst>
                <a:ext uri="{FF2B5EF4-FFF2-40B4-BE49-F238E27FC236}">
                  <a16:creationId xmlns:a16="http://schemas.microsoft.com/office/drawing/2014/main" id="{8512737C-45CB-FC48-B4B0-748910CE8443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4" name="Connecteur droit 1303">
              <a:extLst>
                <a:ext uri="{FF2B5EF4-FFF2-40B4-BE49-F238E27FC236}">
                  <a16:creationId xmlns:a16="http://schemas.microsoft.com/office/drawing/2014/main" id="{C4F42717-D4FE-AA4F-9697-AADC83512D7A}"/>
                </a:ext>
              </a:extLst>
            </p:cNvPr>
            <p:cNvCxnSpPr>
              <a:cxnSpLocks/>
              <a:stCxn id="1303" idx="4"/>
              <a:endCxn id="1301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5" name="Ellipse 1304">
              <a:extLst>
                <a:ext uri="{FF2B5EF4-FFF2-40B4-BE49-F238E27FC236}">
                  <a16:creationId xmlns:a16="http://schemas.microsoft.com/office/drawing/2014/main" id="{0A2082F1-BC95-AD4B-BDE4-8CBB5E349489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Ellipse 1305">
              <a:extLst>
                <a:ext uri="{FF2B5EF4-FFF2-40B4-BE49-F238E27FC236}">
                  <a16:creationId xmlns:a16="http://schemas.microsoft.com/office/drawing/2014/main" id="{5C9F770F-2476-AC4E-8AB2-4049D42E5FB4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7" name="Connecteur droit 1306">
              <a:extLst>
                <a:ext uri="{FF2B5EF4-FFF2-40B4-BE49-F238E27FC236}">
                  <a16:creationId xmlns:a16="http://schemas.microsoft.com/office/drawing/2014/main" id="{586BF497-08AC-9B41-90E7-206EC4BE6BE1}"/>
                </a:ext>
              </a:extLst>
            </p:cNvPr>
            <p:cNvCxnSpPr>
              <a:cxnSpLocks/>
              <a:stCxn id="1295" idx="4"/>
              <a:endCxn id="1305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Connecteur droit 1307">
              <a:extLst>
                <a:ext uri="{FF2B5EF4-FFF2-40B4-BE49-F238E27FC236}">
                  <a16:creationId xmlns:a16="http://schemas.microsoft.com/office/drawing/2014/main" id="{C25BF247-F4CF-8D4C-B3AB-0E11E9FE386F}"/>
                </a:ext>
              </a:extLst>
            </p:cNvPr>
            <p:cNvCxnSpPr>
              <a:cxnSpLocks/>
              <a:stCxn id="1305" idx="4"/>
              <a:endCxn id="1306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Connecteur droit 1308">
              <a:extLst>
                <a:ext uri="{FF2B5EF4-FFF2-40B4-BE49-F238E27FC236}">
                  <a16:creationId xmlns:a16="http://schemas.microsoft.com/office/drawing/2014/main" id="{253E3FCD-A98B-EE4E-ABA7-E7FF38D5ADDB}"/>
                </a:ext>
              </a:extLst>
            </p:cNvPr>
            <p:cNvCxnSpPr>
              <a:cxnSpLocks/>
              <a:stCxn id="1285" idx="6"/>
              <a:endCxn id="1303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Connecteur droit 1309">
              <a:extLst>
                <a:ext uri="{FF2B5EF4-FFF2-40B4-BE49-F238E27FC236}">
                  <a16:creationId xmlns:a16="http://schemas.microsoft.com/office/drawing/2014/main" id="{503AA33F-8341-394B-81AC-C181400DCDB3}"/>
                </a:ext>
              </a:extLst>
            </p:cNvPr>
            <p:cNvCxnSpPr>
              <a:cxnSpLocks/>
              <a:stCxn id="1214" idx="6"/>
              <a:endCxn id="1283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Connecteur droit 1310">
              <a:extLst>
                <a:ext uri="{FF2B5EF4-FFF2-40B4-BE49-F238E27FC236}">
                  <a16:creationId xmlns:a16="http://schemas.microsoft.com/office/drawing/2014/main" id="{034225E2-0E4D-A44F-A591-016092F76CCA}"/>
                </a:ext>
              </a:extLst>
            </p:cNvPr>
            <p:cNvCxnSpPr>
              <a:cxnSpLocks/>
              <a:stCxn id="1283" idx="6"/>
              <a:endCxn id="1301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Connecteur droit 1311">
              <a:extLst>
                <a:ext uri="{FF2B5EF4-FFF2-40B4-BE49-F238E27FC236}">
                  <a16:creationId xmlns:a16="http://schemas.microsoft.com/office/drawing/2014/main" id="{A04E9357-ECD8-4C47-BEED-BE64AB40D62D}"/>
                </a:ext>
              </a:extLst>
            </p:cNvPr>
            <p:cNvCxnSpPr>
              <a:cxnSpLocks/>
              <a:stCxn id="1274" idx="6"/>
              <a:endCxn id="1292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Connecteur droit 1312">
              <a:extLst>
                <a:ext uri="{FF2B5EF4-FFF2-40B4-BE49-F238E27FC236}">
                  <a16:creationId xmlns:a16="http://schemas.microsoft.com/office/drawing/2014/main" id="{B86AB85D-4FBF-074C-9C30-1357960AD9E1}"/>
                </a:ext>
              </a:extLst>
            </p:cNvPr>
            <p:cNvCxnSpPr>
              <a:cxnSpLocks/>
              <a:stCxn id="1205" idx="6"/>
              <a:endCxn id="1274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Connecteur droit 1313">
              <a:extLst>
                <a:ext uri="{FF2B5EF4-FFF2-40B4-BE49-F238E27FC236}">
                  <a16:creationId xmlns:a16="http://schemas.microsoft.com/office/drawing/2014/main" id="{F98655A9-813A-1F4B-85B8-4552150E2F96}"/>
                </a:ext>
              </a:extLst>
            </p:cNvPr>
            <p:cNvCxnSpPr>
              <a:cxnSpLocks/>
              <a:stCxn id="1206" idx="6"/>
              <a:endCxn id="1275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Connecteur droit 1314">
              <a:extLst>
                <a:ext uri="{FF2B5EF4-FFF2-40B4-BE49-F238E27FC236}">
                  <a16:creationId xmlns:a16="http://schemas.microsoft.com/office/drawing/2014/main" id="{D0EBCAD7-9E85-2C42-81F5-DDF2AFE17600}"/>
                </a:ext>
              </a:extLst>
            </p:cNvPr>
            <p:cNvCxnSpPr>
              <a:cxnSpLocks/>
              <a:stCxn id="1275" idx="6"/>
              <a:endCxn id="1293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Connecteur droit 1315">
              <a:extLst>
                <a:ext uri="{FF2B5EF4-FFF2-40B4-BE49-F238E27FC236}">
                  <a16:creationId xmlns:a16="http://schemas.microsoft.com/office/drawing/2014/main" id="{63F470D5-F79F-D148-87C2-169A0769914A}"/>
                </a:ext>
              </a:extLst>
            </p:cNvPr>
            <p:cNvCxnSpPr>
              <a:cxnSpLocks/>
              <a:stCxn id="1276" idx="6"/>
              <a:endCxn id="1294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Connecteur droit 1316">
              <a:extLst>
                <a:ext uri="{FF2B5EF4-FFF2-40B4-BE49-F238E27FC236}">
                  <a16:creationId xmlns:a16="http://schemas.microsoft.com/office/drawing/2014/main" id="{70D51AA6-7A73-D944-ABA1-D32DAE540002}"/>
                </a:ext>
              </a:extLst>
            </p:cNvPr>
            <p:cNvCxnSpPr>
              <a:cxnSpLocks/>
              <a:stCxn id="1207" idx="6"/>
              <a:endCxn id="1276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Connecteur droit 1317">
              <a:extLst>
                <a:ext uri="{FF2B5EF4-FFF2-40B4-BE49-F238E27FC236}">
                  <a16:creationId xmlns:a16="http://schemas.microsoft.com/office/drawing/2014/main" id="{173E61FA-65BB-E94F-BCF5-25FBD1577F1B}"/>
                </a:ext>
              </a:extLst>
            </p:cNvPr>
            <p:cNvCxnSpPr>
              <a:cxnSpLocks/>
              <a:stCxn id="1277" idx="6"/>
              <a:endCxn id="1295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Connecteur droit 1318">
              <a:extLst>
                <a:ext uri="{FF2B5EF4-FFF2-40B4-BE49-F238E27FC236}">
                  <a16:creationId xmlns:a16="http://schemas.microsoft.com/office/drawing/2014/main" id="{9148D3C1-EAF1-AB4A-848D-57E7392CEDED}"/>
                </a:ext>
              </a:extLst>
            </p:cNvPr>
            <p:cNvCxnSpPr>
              <a:cxnSpLocks/>
              <a:stCxn id="1208" idx="6"/>
              <a:endCxn id="1277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Connecteur droit 1319">
              <a:extLst>
                <a:ext uri="{FF2B5EF4-FFF2-40B4-BE49-F238E27FC236}">
                  <a16:creationId xmlns:a16="http://schemas.microsoft.com/office/drawing/2014/main" id="{EC7A12A7-47A0-EF4F-8A25-2119A7A63D4B}"/>
                </a:ext>
              </a:extLst>
            </p:cNvPr>
            <p:cNvCxnSpPr>
              <a:cxnSpLocks/>
              <a:stCxn id="1239" idx="6"/>
              <a:endCxn id="1287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Connecteur droit 1320">
              <a:extLst>
                <a:ext uri="{FF2B5EF4-FFF2-40B4-BE49-F238E27FC236}">
                  <a16:creationId xmlns:a16="http://schemas.microsoft.com/office/drawing/2014/main" id="{18289FB0-B859-0147-B4B5-B4D077B4EB15}"/>
                </a:ext>
              </a:extLst>
            </p:cNvPr>
            <p:cNvCxnSpPr>
              <a:cxnSpLocks/>
              <a:stCxn id="1287" idx="6"/>
              <a:endCxn id="1305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Connecteur droit 1321">
              <a:extLst>
                <a:ext uri="{FF2B5EF4-FFF2-40B4-BE49-F238E27FC236}">
                  <a16:creationId xmlns:a16="http://schemas.microsoft.com/office/drawing/2014/main" id="{901782EA-7162-A643-B9C7-35ED99611FD7}"/>
                </a:ext>
              </a:extLst>
            </p:cNvPr>
            <p:cNvCxnSpPr>
              <a:cxnSpLocks/>
              <a:stCxn id="1288" idx="6"/>
              <a:endCxn id="1306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Connecteur droit 1322">
              <a:extLst>
                <a:ext uri="{FF2B5EF4-FFF2-40B4-BE49-F238E27FC236}">
                  <a16:creationId xmlns:a16="http://schemas.microsoft.com/office/drawing/2014/main" id="{CB6A6794-B9EA-9441-97B3-E688F61D0698}"/>
                </a:ext>
              </a:extLst>
            </p:cNvPr>
            <p:cNvCxnSpPr>
              <a:cxnSpLocks/>
              <a:stCxn id="1256" idx="6"/>
              <a:endCxn id="1288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4" name="Ellipse 1323">
              <a:extLst>
                <a:ext uri="{FF2B5EF4-FFF2-40B4-BE49-F238E27FC236}">
                  <a16:creationId xmlns:a16="http://schemas.microsoft.com/office/drawing/2014/main" id="{10C2B18A-B81E-D94E-9A7F-059137683FFD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Ellipse 1324">
              <a:extLst>
                <a:ext uri="{FF2B5EF4-FFF2-40B4-BE49-F238E27FC236}">
                  <a16:creationId xmlns:a16="http://schemas.microsoft.com/office/drawing/2014/main" id="{40BA1ABA-6872-244F-80E9-3FADEC0F659A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Ellipse 1325">
              <a:extLst>
                <a:ext uri="{FF2B5EF4-FFF2-40B4-BE49-F238E27FC236}">
                  <a16:creationId xmlns:a16="http://schemas.microsoft.com/office/drawing/2014/main" id="{E3219048-786E-DA40-BC28-80397C21503C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Ellipse 1326">
              <a:extLst>
                <a:ext uri="{FF2B5EF4-FFF2-40B4-BE49-F238E27FC236}">
                  <a16:creationId xmlns:a16="http://schemas.microsoft.com/office/drawing/2014/main" id="{AC73EFBE-B51E-AE42-8D7A-F556A07A4D88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Ellipse 1327">
              <a:extLst>
                <a:ext uri="{FF2B5EF4-FFF2-40B4-BE49-F238E27FC236}">
                  <a16:creationId xmlns:a16="http://schemas.microsoft.com/office/drawing/2014/main" id="{90E5DFF8-29DE-534A-A447-3A00C60A133C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Ellipse 1328">
              <a:extLst>
                <a:ext uri="{FF2B5EF4-FFF2-40B4-BE49-F238E27FC236}">
                  <a16:creationId xmlns:a16="http://schemas.microsoft.com/office/drawing/2014/main" id="{19C2CC53-C697-1344-93DC-500E2348AA34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Ellipse 1329">
              <a:extLst>
                <a:ext uri="{FF2B5EF4-FFF2-40B4-BE49-F238E27FC236}">
                  <a16:creationId xmlns:a16="http://schemas.microsoft.com/office/drawing/2014/main" id="{3EBF7F14-5EAA-A049-9C12-D73FA99C0B4F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1" name="Connecteur droit 1330">
              <a:extLst>
                <a:ext uri="{FF2B5EF4-FFF2-40B4-BE49-F238E27FC236}">
                  <a16:creationId xmlns:a16="http://schemas.microsoft.com/office/drawing/2014/main" id="{17456158-574F-494B-AB9E-D96070FDF17F}"/>
                </a:ext>
              </a:extLst>
            </p:cNvPr>
            <p:cNvCxnSpPr>
              <a:cxnSpLocks/>
              <a:stCxn id="1324" idx="6"/>
              <a:endCxn id="1325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Connecteur droit 1331">
              <a:extLst>
                <a:ext uri="{FF2B5EF4-FFF2-40B4-BE49-F238E27FC236}">
                  <a16:creationId xmlns:a16="http://schemas.microsoft.com/office/drawing/2014/main" id="{71AC15A6-2EA0-E14A-933B-483E207CCB3F}"/>
                </a:ext>
              </a:extLst>
            </p:cNvPr>
            <p:cNvCxnSpPr>
              <a:cxnSpLocks/>
              <a:stCxn id="1329" idx="6"/>
              <a:endCxn id="1330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Connecteur droit 1332">
              <a:extLst>
                <a:ext uri="{FF2B5EF4-FFF2-40B4-BE49-F238E27FC236}">
                  <a16:creationId xmlns:a16="http://schemas.microsoft.com/office/drawing/2014/main" id="{E48AAF22-7165-2645-A09B-13585FFB9A4F}"/>
                </a:ext>
              </a:extLst>
            </p:cNvPr>
            <p:cNvCxnSpPr>
              <a:cxnSpLocks/>
              <a:stCxn id="1328" idx="6"/>
              <a:endCxn id="1329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Connecteur droit 1333">
              <a:extLst>
                <a:ext uri="{FF2B5EF4-FFF2-40B4-BE49-F238E27FC236}">
                  <a16:creationId xmlns:a16="http://schemas.microsoft.com/office/drawing/2014/main" id="{782EF592-5BCE-DF4F-BABA-5A60C8D3C556}"/>
                </a:ext>
              </a:extLst>
            </p:cNvPr>
            <p:cNvCxnSpPr>
              <a:cxnSpLocks/>
              <a:stCxn id="1327" idx="6"/>
              <a:endCxn id="1328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Connecteur droit 1334">
              <a:extLst>
                <a:ext uri="{FF2B5EF4-FFF2-40B4-BE49-F238E27FC236}">
                  <a16:creationId xmlns:a16="http://schemas.microsoft.com/office/drawing/2014/main" id="{F5B55A1A-EDC8-324E-A203-21B3AAF331CB}"/>
                </a:ext>
              </a:extLst>
            </p:cNvPr>
            <p:cNvCxnSpPr>
              <a:cxnSpLocks/>
              <a:stCxn id="1326" idx="6"/>
              <a:endCxn id="1327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Connecteur droit 1335">
              <a:extLst>
                <a:ext uri="{FF2B5EF4-FFF2-40B4-BE49-F238E27FC236}">
                  <a16:creationId xmlns:a16="http://schemas.microsoft.com/office/drawing/2014/main" id="{D10778F9-EF8D-4245-B7EE-715549087F26}"/>
                </a:ext>
              </a:extLst>
            </p:cNvPr>
            <p:cNvCxnSpPr>
              <a:cxnSpLocks/>
              <a:stCxn id="1325" idx="6"/>
              <a:endCxn id="1326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Connecteur droit 1336">
              <a:extLst>
                <a:ext uri="{FF2B5EF4-FFF2-40B4-BE49-F238E27FC236}">
                  <a16:creationId xmlns:a16="http://schemas.microsoft.com/office/drawing/2014/main" id="{DB182298-9F25-A146-B4BB-116DFDB2D7B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Connecteur droit 1337">
              <a:extLst>
                <a:ext uri="{FF2B5EF4-FFF2-40B4-BE49-F238E27FC236}">
                  <a16:creationId xmlns:a16="http://schemas.microsoft.com/office/drawing/2014/main" id="{1B9C5E81-5F41-514B-896C-D1D27094D979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9" name="Ellipse 1338">
              <a:extLst>
                <a:ext uri="{FF2B5EF4-FFF2-40B4-BE49-F238E27FC236}">
                  <a16:creationId xmlns:a16="http://schemas.microsoft.com/office/drawing/2014/main" id="{E980A57E-29A0-FA4E-8CF7-B38CAC41F566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0" name="Connecteur droit 1339">
              <a:extLst>
                <a:ext uri="{FF2B5EF4-FFF2-40B4-BE49-F238E27FC236}">
                  <a16:creationId xmlns:a16="http://schemas.microsoft.com/office/drawing/2014/main" id="{7A8AC69C-8A5A-4741-8AEA-6FB8EDF6B3C5}"/>
                </a:ext>
              </a:extLst>
            </p:cNvPr>
            <p:cNvCxnSpPr>
              <a:cxnSpLocks/>
              <a:stCxn id="1330" idx="6"/>
              <a:endCxn id="1339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1" name="Ellipse 1340">
              <a:extLst>
                <a:ext uri="{FF2B5EF4-FFF2-40B4-BE49-F238E27FC236}">
                  <a16:creationId xmlns:a16="http://schemas.microsoft.com/office/drawing/2014/main" id="{13D24B10-2771-9F41-9430-F46AA713F6BD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Ellipse 1341">
              <a:extLst>
                <a:ext uri="{FF2B5EF4-FFF2-40B4-BE49-F238E27FC236}">
                  <a16:creationId xmlns:a16="http://schemas.microsoft.com/office/drawing/2014/main" id="{444862D3-5A02-F047-A3B1-BAC7146F0F54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3" name="Connecteur droit 1342">
              <a:extLst>
                <a:ext uri="{FF2B5EF4-FFF2-40B4-BE49-F238E27FC236}">
                  <a16:creationId xmlns:a16="http://schemas.microsoft.com/office/drawing/2014/main" id="{3E8095BE-B166-DB47-BE67-9E4A40D16817}"/>
                </a:ext>
              </a:extLst>
            </p:cNvPr>
            <p:cNvCxnSpPr>
              <a:cxnSpLocks/>
              <a:stCxn id="1341" idx="6"/>
              <a:endCxn id="1342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Connecteur droit 1343">
              <a:extLst>
                <a:ext uri="{FF2B5EF4-FFF2-40B4-BE49-F238E27FC236}">
                  <a16:creationId xmlns:a16="http://schemas.microsoft.com/office/drawing/2014/main" id="{06EA34A0-9AC0-6146-831B-8FD33BFFCAEC}"/>
                </a:ext>
              </a:extLst>
            </p:cNvPr>
            <p:cNvCxnSpPr>
              <a:cxnSpLocks/>
              <a:stCxn id="1339" idx="6"/>
              <a:endCxn id="1341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5A09007A-B12C-D342-A42E-9489C8A4CDF5}"/>
                </a:ext>
              </a:extLst>
            </p:cNvPr>
            <p:cNvCxnSpPr>
              <a:cxnSpLocks/>
              <a:stCxn id="1241" idx="4"/>
              <a:endCxn id="1324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6" name="Ellipse 1345">
              <a:extLst>
                <a:ext uri="{FF2B5EF4-FFF2-40B4-BE49-F238E27FC236}">
                  <a16:creationId xmlns:a16="http://schemas.microsoft.com/office/drawing/2014/main" id="{6E49BB8A-D7D5-684C-AA4D-A4ECAB405277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Ellipse 1346">
              <a:extLst>
                <a:ext uri="{FF2B5EF4-FFF2-40B4-BE49-F238E27FC236}">
                  <a16:creationId xmlns:a16="http://schemas.microsoft.com/office/drawing/2014/main" id="{0E28ACE8-A185-5A40-8342-7B3E6557446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Ellipse 1347">
              <a:extLst>
                <a:ext uri="{FF2B5EF4-FFF2-40B4-BE49-F238E27FC236}">
                  <a16:creationId xmlns:a16="http://schemas.microsoft.com/office/drawing/2014/main" id="{AA11D2BA-1D50-4E42-954D-C967C7CD8B8A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Ellipse 1348">
              <a:extLst>
                <a:ext uri="{FF2B5EF4-FFF2-40B4-BE49-F238E27FC236}">
                  <a16:creationId xmlns:a16="http://schemas.microsoft.com/office/drawing/2014/main" id="{2A814CF3-9F8D-CD41-A06B-3C31CAA11FE9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Ellipse 1349">
              <a:extLst>
                <a:ext uri="{FF2B5EF4-FFF2-40B4-BE49-F238E27FC236}">
                  <a16:creationId xmlns:a16="http://schemas.microsoft.com/office/drawing/2014/main" id="{D97BF3F9-9E6F-E94B-82CC-518F601752F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Ellipse 1350">
              <a:extLst>
                <a:ext uri="{FF2B5EF4-FFF2-40B4-BE49-F238E27FC236}">
                  <a16:creationId xmlns:a16="http://schemas.microsoft.com/office/drawing/2014/main" id="{68D8AB09-CFBD-5A40-8DF8-E81608E420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Ellipse 1351">
              <a:extLst>
                <a:ext uri="{FF2B5EF4-FFF2-40B4-BE49-F238E27FC236}">
                  <a16:creationId xmlns:a16="http://schemas.microsoft.com/office/drawing/2014/main" id="{86F3FDCF-25D4-A446-B731-AE9C720B43AD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D7DC6558-489A-4E44-9A59-B602EB7EE068}"/>
                </a:ext>
              </a:extLst>
            </p:cNvPr>
            <p:cNvCxnSpPr>
              <a:cxnSpLocks/>
              <a:stCxn id="1346" idx="6"/>
              <a:endCxn id="1347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Connecteur droit 1353">
              <a:extLst>
                <a:ext uri="{FF2B5EF4-FFF2-40B4-BE49-F238E27FC236}">
                  <a16:creationId xmlns:a16="http://schemas.microsoft.com/office/drawing/2014/main" id="{057C3065-3DA2-1144-A48F-373FE05C7471}"/>
                </a:ext>
              </a:extLst>
            </p:cNvPr>
            <p:cNvCxnSpPr>
              <a:cxnSpLocks/>
              <a:stCxn id="1351" idx="6"/>
              <a:endCxn id="1352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Connecteur droit 1354">
              <a:extLst>
                <a:ext uri="{FF2B5EF4-FFF2-40B4-BE49-F238E27FC236}">
                  <a16:creationId xmlns:a16="http://schemas.microsoft.com/office/drawing/2014/main" id="{87EEE13A-AA6E-9345-9F16-2E795AD46A13}"/>
                </a:ext>
              </a:extLst>
            </p:cNvPr>
            <p:cNvCxnSpPr>
              <a:cxnSpLocks/>
              <a:stCxn id="1350" idx="6"/>
              <a:endCxn id="1351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Connecteur droit 1355">
              <a:extLst>
                <a:ext uri="{FF2B5EF4-FFF2-40B4-BE49-F238E27FC236}">
                  <a16:creationId xmlns:a16="http://schemas.microsoft.com/office/drawing/2014/main" id="{AF5B81A2-B678-8347-A8FA-14F4D70EB42F}"/>
                </a:ext>
              </a:extLst>
            </p:cNvPr>
            <p:cNvCxnSpPr>
              <a:cxnSpLocks/>
              <a:stCxn id="1349" idx="6"/>
              <a:endCxn id="1350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Connecteur droit 1356">
              <a:extLst>
                <a:ext uri="{FF2B5EF4-FFF2-40B4-BE49-F238E27FC236}">
                  <a16:creationId xmlns:a16="http://schemas.microsoft.com/office/drawing/2014/main" id="{624FCF30-2011-9D49-9AE7-B2710904D836}"/>
                </a:ext>
              </a:extLst>
            </p:cNvPr>
            <p:cNvCxnSpPr>
              <a:cxnSpLocks/>
              <a:stCxn id="1348" idx="6"/>
              <a:endCxn id="1349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Connecteur droit 1357">
              <a:extLst>
                <a:ext uri="{FF2B5EF4-FFF2-40B4-BE49-F238E27FC236}">
                  <a16:creationId xmlns:a16="http://schemas.microsoft.com/office/drawing/2014/main" id="{BE76E0DF-541E-B44B-B871-957FA2EF6795}"/>
                </a:ext>
              </a:extLst>
            </p:cNvPr>
            <p:cNvCxnSpPr>
              <a:cxnSpLocks/>
              <a:stCxn id="1347" idx="6"/>
              <a:endCxn id="1348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Connecteur droit 1358">
              <a:extLst>
                <a:ext uri="{FF2B5EF4-FFF2-40B4-BE49-F238E27FC236}">
                  <a16:creationId xmlns:a16="http://schemas.microsoft.com/office/drawing/2014/main" id="{8020CF41-A1CF-854F-A891-4BFA4E760B4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Connecteur droit 1359">
              <a:extLst>
                <a:ext uri="{FF2B5EF4-FFF2-40B4-BE49-F238E27FC236}">
                  <a16:creationId xmlns:a16="http://schemas.microsoft.com/office/drawing/2014/main" id="{84E0986E-F813-1A43-AB4A-795D637E2E30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1" name="Ellipse 1360">
              <a:extLst>
                <a:ext uri="{FF2B5EF4-FFF2-40B4-BE49-F238E27FC236}">
                  <a16:creationId xmlns:a16="http://schemas.microsoft.com/office/drawing/2014/main" id="{F2FC2834-BE5A-CD4F-AB3D-0D6E0A9A1065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2" name="Connecteur droit 1361">
              <a:extLst>
                <a:ext uri="{FF2B5EF4-FFF2-40B4-BE49-F238E27FC236}">
                  <a16:creationId xmlns:a16="http://schemas.microsoft.com/office/drawing/2014/main" id="{66BB4A29-2479-A240-8235-6C0188D0A4D9}"/>
                </a:ext>
              </a:extLst>
            </p:cNvPr>
            <p:cNvCxnSpPr>
              <a:cxnSpLocks/>
              <a:stCxn id="1352" idx="6"/>
              <a:endCxn id="1361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3" name="Ellipse 1362">
              <a:extLst>
                <a:ext uri="{FF2B5EF4-FFF2-40B4-BE49-F238E27FC236}">
                  <a16:creationId xmlns:a16="http://schemas.microsoft.com/office/drawing/2014/main" id="{859945BA-3286-074A-8D69-CBB5BB82AA7B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Ellipse 1363">
              <a:extLst>
                <a:ext uri="{FF2B5EF4-FFF2-40B4-BE49-F238E27FC236}">
                  <a16:creationId xmlns:a16="http://schemas.microsoft.com/office/drawing/2014/main" id="{38A825F5-C276-CB47-8590-57F379AFFA1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5" name="Connecteur droit 1364">
              <a:extLst>
                <a:ext uri="{FF2B5EF4-FFF2-40B4-BE49-F238E27FC236}">
                  <a16:creationId xmlns:a16="http://schemas.microsoft.com/office/drawing/2014/main" id="{077DF889-0172-4942-9523-2D2572398A38}"/>
                </a:ext>
              </a:extLst>
            </p:cNvPr>
            <p:cNvCxnSpPr>
              <a:cxnSpLocks/>
              <a:stCxn id="1363" idx="6"/>
              <a:endCxn id="1364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Connecteur droit 1365">
              <a:extLst>
                <a:ext uri="{FF2B5EF4-FFF2-40B4-BE49-F238E27FC236}">
                  <a16:creationId xmlns:a16="http://schemas.microsoft.com/office/drawing/2014/main" id="{89F92C42-7146-8745-8539-B28E7CA71B8F}"/>
                </a:ext>
              </a:extLst>
            </p:cNvPr>
            <p:cNvCxnSpPr>
              <a:cxnSpLocks/>
              <a:stCxn id="1361" idx="6"/>
              <a:endCxn id="1363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Connecteur droit 1366">
              <a:extLst>
                <a:ext uri="{FF2B5EF4-FFF2-40B4-BE49-F238E27FC236}">
                  <a16:creationId xmlns:a16="http://schemas.microsoft.com/office/drawing/2014/main" id="{009537E7-09A9-DE4A-89EF-5C3F9BA94CAC}"/>
                </a:ext>
              </a:extLst>
            </p:cNvPr>
            <p:cNvCxnSpPr>
              <a:cxnSpLocks/>
              <a:stCxn id="1324" idx="4"/>
              <a:endCxn id="1346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Connecteur droit 1367">
              <a:extLst>
                <a:ext uri="{FF2B5EF4-FFF2-40B4-BE49-F238E27FC236}">
                  <a16:creationId xmlns:a16="http://schemas.microsoft.com/office/drawing/2014/main" id="{B5E8AAF2-F737-A54A-B6A4-82525AAFA8FC}"/>
                </a:ext>
              </a:extLst>
            </p:cNvPr>
            <p:cNvCxnSpPr>
              <a:cxnSpLocks/>
              <a:stCxn id="1242" idx="4"/>
              <a:endCxn id="1325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Connecteur droit 1368">
              <a:extLst>
                <a:ext uri="{FF2B5EF4-FFF2-40B4-BE49-F238E27FC236}">
                  <a16:creationId xmlns:a16="http://schemas.microsoft.com/office/drawing/2014/main" id="{9E87C1F3-F7FC-C84F-80EC-3A75F381CABD}"/>
                </a:ext>
              </a:extLst>
            </p:cNvPr>
            <p:cNvCxnSpPr>
              <a:cxnSpLocks/>
              <a:stCxn id="1243" idx="4"/>
              <a:endCxn id="1326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Connecteur droit 1369">
              <a:extLst>
                <a:ext uri="{FF2B5EF4-FFF2-40B4-BE49-F238E27FC236}">
                  <a16:creationId xmlns:a16="http://schemas.microsoft.com/office/drawing/2014/main" id="{2EE2E7F9-E334-D349-8EDC-F2765A15B224}"/>
                </a:ext>
              </a:extLst>
            </p:cNvPr>
            <p:cNvCxnSpPr>
              <a:cxnSpLocks/>
              <a:stCxn id="1244" idx="4"/>
              <a:endCxn id="1327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Connecteur droit 1370">
              <a:extLst>
                <a:ext uri="{FF2B5EF4-FFF2-40B4-BE49-F238E27FC236}">
                  <a16:creationId xmlns:a16="http://schemas.microsoft.com/office/drawing/2014/main" id="{B331DC48-C68F-A64C-85BF-DF55D0631636}"/>
                </a:ext>
              </a:extLst>
            </p:cNvPr>
            <p:cNvCxnSpPr>
              <a:cxnSpLocks/>
              <a:stCxn id="1245" idx="4"/>
              <a:endCxn id="1328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Connecteur droit 1371">
              <a:extLst>
                <a:ext uri="{FF2B5EF4-FFF2-40B4-BE49-F238E27FC236}">
                  <a16:creationId xmlns:a16="http://schemas.microsoft.com/office/drawing/2014/main" id="{54CE32D3-8D25-5F49-A932-ED7666BB7D3F}"/>
                </a:ext>
              </a:extLst>
            </p:cNvPr>
            <p:cNvCxnSpPr>
              <a:cxnSpLocks/>
              <a:stCxn id="1246" idx="4"/>
              <a:endCxn id="1329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Connecteur droit 1372">
              <a:extLst>
                <a:ext uri="{FF2B5EF4-FFF2-40B4-BE49-F238E27FC236}">
                  <a16:creationId xmlns:a16="http://schemas.microsoft.com/office/drawing/2014/main" id="{34F8239D-287E-504A-8E8B-F1760BA39B54}"/>
                </a:ext>
              </a:extLst>
            </p:cNvPr>
            <p:cNvCxnSpPr>
              <a:cxnSpLocks/>
              <a:stCxn id="1247" idx="4"/>
              <a:endCxn id="1330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eur droit 1373">
              <a:extLst>
                <a:ext uri="{FF2B5EF4-FFF2-40B4-BE49-F238E27FC236}">
                  <a16:creationId xmlns:a16="http://schemas.microsoft.com/office/drawing/2014/main" id="{99A38EBE-EF0B-0646-85A9-130F7F1BFC15}"/>
                </a:ext>
              </a:extLst>
            </p:cNvPr>
            <p:cNvCxnSpPr>
              <a:cxnSpLocks/>
              <a:stCxn id="1256" idx="4"/>
              <a:endCxn id="1339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necteur droit 1374">
              <a:extLst>
                <a:ext uri="{FF2B5EF4-FFF2-40B4-BE49-F238E27FC236}">
                  <a16:creationId xmlns:a16="http://schemas.microsoft.com/office/drawing/2014/main" id="{26B185D3-AFDC-F043-8B7C-977982BF7F82}"/>
                </a:ext>
              </a:extLst>
            </p:cNvPr>
            <p:cNvCxnSpPr>
              <a:cxnSpLocks/>
              <a:stCxn id="1288" idx="4"/>
              <a:endCxn id="1341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Connecteur droit 1375">
              <a:extLst>
                <a:ext uri="{FF2B5EF4-FFF2-40B4-BE49-F238E27FC236}">
                  <a16:creationId xmlns:a16="http://schemas.microsoft.com/office/drawing/2014/main" id="{31D1C569-BB0C-5241-942C-66EDE941DAE9}"/>
                </a:ext>
              </a:extLst>
            </p:cNvPr>
            <p:cNvCxnSpPr>
              <a:cxnSpLocks/>
              <a:stCxn id="1306" idx="4"/>
              <a:endCxn id="1342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Connecteur droit 1376">
              <a:extLst>
                <a:ext uri="{FF2B5EF4-FFF2-40B4-BE49-F238E27FC236}">
                  <a16:creationId xmlns:a16="http://schemas.microsoft.com/office/drawing/2014/main" id="{4B37024A-3BCE-1A40-A519-477677C75775}"/>
                </a:ext>
              </a:extLst>
            </p:cNvPr>
            <p:cNvCxnSpPr>
              <a:cxnSpLocks/>
              <a:stCxn id="1325" idx="4"/>
              <a:endCxn id="1347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necteur droit 1377">
              <a:extLst>
                <a:ext uri="{FF2B5EF4-FFF2-40B4-BE49-F238E27FC236}">
                  <a16:creationId xmlns:a16="http://schemas.microsoft.com/office/drawing/2014/main" id="{F8932E3D-CBA2-EE4A-AE43-279233B7EB2B}"/>
                </a:ext>
              </a:extLst>
            </p:cNvPr>
            <p:cNvCxnSpPr>
              <a:cxnSpLocks/>
              <a:stCxn id="1326" idx="4"/>
              <a:endCxn id="1348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necteur droit 1378">
              <a:extLst>
                <a:ext uri="{FF2B5EF4-FFF2-40B4-BE49-F238E27FC236}">
                  <a16:creationId xmlns:a16="http://schemas.microsoft.com/office/drawing/2014/main" id="{7A43F03E-9A6F-9645-80C5-59CE8948DB48}"/>
                </a:ext>
              </a:extLst>
            </p:cNvPr>
            <p:cNvCxnSpPr>
              <a:cxnSpLocks/>
              <a:stCxn id="1327" idx="4"/>
              <a:endCxn id="1349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necteur droit 1379">
              <a:extLst>
                <a:ext uri="{FF2B5EF4-FFF2-40B4-BE49-F238E27FC236}">
                  <a16:creationId xmlns:a16="http://schemas.microsoft.com/office/drawing/2014/main" id="{90B25946-16C4-A946-8FF3-DDEF87476649}"/>
                </a:ext>
              </a:extLst>
            </p:cNvPr>
            <p:cNvCxnSpPr>
              <a:cxnSpLocks/>
              <a:stCxn id="1328" idx="4"/>
              <a:endCxn id="1350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Connecteur droit 1380">
              <a:extLst>
                <a:ext uri="{FF2B5EF4-FFF2-40B4-BE49-F238E27FC236}">
                  <a16:creationId xmlns:a16="http://schemas.microsoft.com/office/drawing/2014/main" id="{96348C73-4CFD-8347-9D60-AA0572475E2A}"/>
                </a:ext>
              </a:extLst>
            </p:cNvPr>
            <p:cNvCxnSpPr>
              <a:cxnSpLocks/>
              <a:stCxn id="1329" idx="4"/>
              <a:endCxn id="1351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Connecteur droit 1381">
              <a:extLst>
                <a:ext uri="{FF2B5EF4-FFF2-40B4-BE49-F238E27FC236}">
                  <a16:creationId xmlns:a16="http://schemas.microsoft.com/office/drawing/2014/main" id="{65020B5F-BB98-F949-864B-2B120B19E360}"/>
                </a:ext>
              </a:extLst>
            </p:cNvPr>
            <p:cNvCxnSpPr>
              <a:cxnSpLocks/>
              <a:stCxn id="1330" idx="4"/>
              <a:endCxn id="1352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Connecteur droit 1382">
              <a:extLst>
                <a:ext uri="{FF2B5EF4-FFF2-40B4-BE49-F238E27FC236}">
                  <a16:creationId xmlns:a16="http://schemas.microsoft.com/office/drawing/2014/main" id="{6E81719E-0F74-E043-B038-493267769F3D}"/>
                </a:ext>
              </a:extLst>
            </p:cNvPr>
            <p:cNvCxnSpPr>
              <a:cxnSpLocks/>
              <a:stCxn id="1339" idx="4"/>
              <a:endCxn id="1361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Connecteur droit 1383">
              <a:extLst>
                <a:ext uri="{FF2B5EF4-FFF2-40B4-BE49-F238E27FC236}">
                  <a16:creationId xmlns:a16="http://schemas.microsoft.com/office/drawing/2014/main" id="{9C8F0683-90D4-3942-9F4B-E8FDE1EFA11B}"/>
                </a:ext>
              </a:extLst>
            </p:cNvPr>
            <p:cNvCxnSpPr>
              <a:cxnSpLocks/>
              <a:stCxn id="1341" idx="4"/>
              <a:endCxn id="1363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Connecteur droit 1384">
              <a:extLst>
                <a:ext uri="{FF2B5EF4-FFF2-40B4-BE49-F238E27FC236}">
                  <a16:creationId xmlns:a16="http://schemas.microsoft.com/office/drawing/2014/main" id="{477F14A4-B2F9-C341-A626-45EACD820562}"/>
                </a:ext>
              </a:extLst>
            </p:cNvPr>
            <p:cNvCxnSpPr>
              <a:cxnSpLocks/>
              <a:stCxn id="1342" idx="4"/>
              <a:endCxn id="1364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6" name="Ellipse 1385">
              <a:extLst>
                <a:ext uri="{FF2B5EF4-FFF2-40B4-BE49-F238E27FC236}">
                  <a16:creationId xmlns:a16="http://schemas.microsoft.com/office/drawing/2014/main" id="{E984DD97-49D5-DC40-8539-C8A8FFFF392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Ellipse 1386">
              <a:extLst>
                <a:ext uri="{FF2B5EF4-FFF2-40B4-BE49-F238E27FC236}">
                  <a16:creationId xmlns:a16="http://schemas.microsoft.com/office/drawing/2014/main" id="{6B21729E-B237-474C-A06A-397C194B46DF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Ellipse 1387">
              <a:extLst>
                <a:ext uri="{FF2B5EF4-FFF2-40B4-BE49-F238E27FC236}">
                  <a16:creationId xmlns:a16="http://schemas.microsoft.com/office/drawing/2014/main" id="{EEEAE1F3-BDFE-AC43-A935-9BF3BF804E5B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Ellipse 1388">
              <a:extLst>
                <a:ext uri="{FF2B5EF4-FFF2-40B4-BE49-F238E27FC236}">
                  <a16:creationId xmlns:a16="http://schemas.microsoft.com/office/drawing/2014/main" id="{3D7E3291-2987-F942-97EC-BC804A3E763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Ellipse 1389">
              <a:extLst>
                <a:ext uri="{FF2B5EF4-FFF2-40B4-BE49-F238E27FC236}">
                  <a16:creationId xmlns:a16="http://schemas.microsoft.com/office/drawing/2014/main" id="{B4F9842B-91A5-DB41-B523-0E746BA6022B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Ellipse 1390">
              <a:extLst>
                <a:ext uri="{FF2B5EF4-FFF2-40B4-BE49-F238E27FC236}">
                  <a16:creationId xmlns:a16="http://schemas.microsoft.com/office/drawing/2014/main" id="{FC786030-82CB-8C46-96EA-EEDDCD8B9A02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Ellipse 1391">
              <a:extLst>
                <a:ext uri="{FF2B5EF4-FFF2-40B4-BE49-F238E27FC236}">
                  <a16:creationId xmlns:a16="http://schemas.microsoft.com/office/drawing/2014/main" id="{153C75CA-FEFF-6D4A-AE37-211E2CD28E56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3" name="Connecteur droit 1392">
              <a:extLst>
                <a:ext uri="{FF2B5EF4-FFF2-40B4-BE49-F238E27FC236}">
                  <a16:creationId xmlns:a16="http://schemas.microsoft.com/office/drawing/2014/main" id="{CB47DA9C-9D58-F04B-981F-825539C74208}"/>
                </a:ext>
              </a:extLst>
            </p:cNvPr>
            <p:cNvCxnSpPr>
              <a:cxnSpLocks/>
              <a:stCxn id="1386" idx="6"/>
              <a:endCxn id="1387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Connecteur droit 1393">
              <a:extLst>
                <a:ext uri="{FF2B5EF4-FFF2-40B4-BE49-F238E27FC236}">
                  <a16:creationId xmlns:a16="http://schemas.microsoft.com/office/drawing/2014/main" id="{672CADB2-4AB8-274A-ABAF-D3B140F37F53}"/>
                </a:ext>
              </a:extLst>
            </p:cNvPr>
            <p:cNvCxnSpPr>
              <a:cxnSpLocks/>
              <a:stCxn id="1391" idx="6"/>
              <a:endCxn id="1392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Connecteur droit 1394">
              <a:extLst>
                <a:ext uri="{FF2B5EF4-FFF2-40B4-BE49-F238E27FC236}">
                  <a16:creationId xmlns:a16="http://schemas.microsoft.com/office/drawing/2014/main" id="{A4970B2A-BA26-5B42-B163-371C8E845C2E}"/>
                </a:ext>
              </a:extLst>
            </p:cNvPr>
            <p:cNvCxnSpPr>
              <a:cxnSpLocks/>
              <a:stCxn id="1390" idx="6"/>
              <a:endCxn id="1391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Connecteur droit 1395">
              <a:extLst>
                <a:ext uri="{FF2B5EF4-FFF2-40B4-BE49-F238E27FC236}">
                  <a16:creationId xmlns:a16="http://schemas.microsoft.com/office/drawing/2014/main" id="{6D6C5D2A-F709-A64D-9824-A61A1A4700ED}"/>
                </a:ext>
              </a:extLst>
            </p:cNvPr>
            <p:cNvCxnSpPr>
              <a:cxnSpLocks/>
              <a:stCxn id="1389" idx="6"/>
              <a:endCxn id="1390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Connecteur droit 1396">
              <a:extLst>
                <a:ext uri="{FF2B5EF4-FFF2-40B4-BE49-F238E27FC236}">
                  <a16:creationId xmlns:a16="http://schemas.microsoft.com/office/drawing/2014/main" id="{A7D912D6-C96D-6F4A-AF1F-B79CA60B3E16}"/>
                </a:ext>
              </a:extLst>
            </p:cNvPr>
            <p:cNvCxnSpPr>
              <a:cxnSpLocks/>
              <a:stCxn id="1388" idx="6"/>
              <a:endCxn id="1389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Connecteur droit 1397">
              <a:extLst>
                <a:ext uri="{FF2B5EF4-FFF2-40B4-BE49-F238E27FC236}">
                  <a16:creationId xmlns:a16="http://schemas.microsoft.com/office/drawing/2014/main" id="{5446030F-8B0B-8141-831D-0D23A33D804C}"/>
                </a:ext>
              </a:extLst>
            </p:cNvPr>
            <p:cNvCxnSpPr>
              <a:cxnSpLocks/>
              <a:stCxn id="1387" idx="6"/>
              <a:endCxn id="1388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Connecteur droit 1398">
              <a:extLst>
                <a:ext uri="{FF2B5EF4-FFF2-40B4-BE49-F238E27FC236}">
                  <a16:creationId xmlns:a16="http://schemas.microsoft.com/office/drawing/2014/main" id="{26D4C003-C1A7-7949-9E33-BDAD826280AC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Connecteur droit 1399">
              <a:extLst>
                <a:ext uri="{FF2B5EF4-FFF2-40B4-BE49-F238E27FC236}">
                  <a16:creationId xmlns:a16="http://schemas.microsoft.com/office/drawing/2014/main" id="{65AA6B75-38A8-5247-BC15-AC62BBB0773E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1" name="Ellipse 1400">
              <a:extLst>
                <a:ext uri="{FF2B5EF4-FFF2-40B4-BE49-F238E27FC236}">
                  <a16:creationId xmlns:a16="http://schemas.microsoft.com/office/drawing/2014/main" id="{88345D62-743A-514E-9AFB-C91BF140BBD9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2" name="Connecteur droit 1401">
              <a:extLst>
                <a:ext uri="{FF2B5EF4-FFF2-40B4-BE49-F238E27FC236}">
                  <a16:creationId xmlns:a16="http://schemas.microsoft.com/office/drawing/2014/main" id="{1CA376D9-3A8D-DE49-B644-38DA7F730027}"/>
                </a:ext>
              </a:extLst>
            </p:cNvPr>
            <p:cNvCxnSpPr>
              <a:cxnSpLocks/>
              <a:stCxn id="1392" idx="6"/>
              <a:endCxn id="1401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3" name="Ellipse 1402">
              <a:extLst>
                <a:ext uri="{FF2B5EF4-FFF2-40B4-BE49-F238E27FC236}">
                  <a16:creationId xmlns:a16="http://schemas.microsoft.com/office/drawing/2014/main" id="{2AC1D852-D444-CD4D-B5D1-F4131EFA43D3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Ellipse 1403">
              <a:extLst>
                <a:ext uri="{FF2B5EF4-FFF2-40B4-BE49-F238E27FC236}">
                  <a16:creationId xmlns:a16="http://schemas.microsoft.com/office/drawing/2014/main" id="{D537A281-6158-4647-90B4-F8A1D3F7EA1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5" name="Connecteur droit 1404">
              <a:extLst>
                <a:ext uri="{FF2B5EF4-FFF2-40B4-BE49-F238E27FC236}">
                  <a16:creationId xmlns:a16="http://schemas.microsoft.com/office/drawing/2014/main" id="{F22EFC13-09D3-6A48-B21E-07BF89D6116E}"/>
                </a:ext>
              </a:extLst>
            </p:cNvPr>
            <p:cNvCxnSpPr>
              <a:cxnSpLocks/>
              <a:stCxn id="1403" idx="6"/>
              <a:endCxn id="1404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Connecteur droit 1405">
              <a:extLst>
                <a:ext uri="{FF2B5EF4-FFF2-40B4-BE49-F238E27FC236}">
                  <a16:creationId xmlns:a16="http://schemas.microsoft.com/office/drawing/2014/main" id="{E27B5530-6C77-7F44-91B5-9A43BC258ACB}"/>
                </a:ext>
              </a:extLst>
            </p:cNvPr>
            <p:cNvCxnSpPr>
              <a:cxnSpLocks/>
              <a:stCxn id="1401" idx="6"/>
              <a:endCxn id="1403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Connecteur droit 1406">
              <a:extLst>
                <a:ext uri="{FF2B5EF4-FFF2-40B4-BE49-F238E27FC236}">
                  <a16:creationId xmlns:a16="http://schemas.microsoft.com/office/drawing/2014/main" id="{E5C8E397-9131-8A48-A50E-3BCF4A6D88B6}"/>
                </a:ext>
              </a:extLst>
            </p:cNvPr>
            <p:cNvCxnSpPr>
              <a:cxnSpLocks/>
              <a:stCxn id="1346" idx="4"/>
              <a:endCxn id="1386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Connecteur droit 1407">
              <a:extLst>
                <a:ext uri="{FF2B5EF4-FFF2-40B4-BE49-F238E27FC236}">
                  <a16:creationId xmlns:a16="http://schemas.microsoft.com/office/drawing/2014/main" id="{15E6B666-4E67-5B46-92B6-4188AC87320C}"/>
                </a:ext>
              </a:extLst>
            </p:cNvPr>
            <p:cNvCxnSpPr>
              <a:cxnSpLocks/>
              <a:stCxn id="1347" idx="4"/>
              <a:endCxn id="1387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Connecteur droit 1408">
              <a:extLst>
                <a:ext uri="{FF2B5EF4-FFF2-40B4-BE49-F238E27FC236}">
                  <a16:creationId xmlns:a16="http://schemas.microsoft.com/office/drawing/2014/main" id="{5D525596-16C8-204C-90CC-9165B880CED1}"/>
                </a:ext>
              </a:extLst>
            </p:cNvPr>
            <p:cNvCxnSpPr>
              <a:cxnSpLocks/>
              <a:stCxn id="1348" idx="4"/>
              <a:endCxn id="1388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Connecteur droit 1409">
              <a:extLst>
                <a:ext uri="{FF2B5EF4-FFF2-40B4-BE49-F238E27FC236}">
                  <a16:creationId xmlns:a16="http://schemas.microsoft.com/office/drawing/2014/main" id="{6C6DD0DA-8A5B-2F4B-9A94-6723FEF781EB}"/>
                </a:ext>
              </a:extLst>
            </p:cNvPr>
            <p:cNvCxnSpPr>
              <a:cxnSpLocks/>
              <a:stCxn id="1349" idx="4"/>
              <a:endCxn id="1389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Connecteur droit 1410">
              <a:extLst>
                <a:ext uri="{FF2B5EF4-FFF2-40B4-BE49-F238E27FC236}">
                  <a16:creationId xmlns:a16="http://schemas.microsoft.com/office/drawing/2014/main" id="{8FF63B31-BA80-7B43-A3A4-A73D84FCA58C}"/>
                </a:ext>
              </a:extLst>
            </p:cNvPr>
            <p:cNvCxnSpPr>
              <a:cxnSpLocks/>
              <a:stCxn id="1350" idx="4"/>
              <a:endCxn id="1390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Connecteur droit 1411">
              <a:extLst>
                <a:ext uri="{FF2B5EF4-FFF2-40B4-BE49-F238E27FC236}">
                  <a16:creationId xmlns:a16="http://schemas.microsoft.com/office/drawing/2014/main" id="{CE3DD368-050C-2F4B-A170-1F6BE96A8C2E}"/>
                </a:ext>
              </a:extLst>
            </p:cNvPr>
            <p:cNvCxnSpPr>
              <a:cxnSpLocks/>
              <a:stCxn id="1351" idx="4"/>
              <a:endCxn id="1391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Connecteur droit 1412">
              <a:extLst>
                <a:ext uri="{FF2B5EF4-FFF2-40B4-BE49-F238E27FC236}">
                  <a16:creationId xmlns:a16="http://schemas.microsoft.com/office/drawing/2014/main" id="{284C7AC0-EA0E-1644-B6AB-BEA3982369B8}"/>
                </a:ext>
              </a:extLst>
            </p:cNvPr>
            <p:cNvCxnSpPr>
              <a:cxnSpLocks/>
              <a:stCxn id="1352" idx="4"/>
              <a:endCxn id="1392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Connecteur droit 1413">
              <a:extLst>
                <a:ext uri="{FF2B5EF4-FFF2-40B4-BE49-F238E27FC236}">
                  <a16:creationId xmlns:a16="http://schemas.microsoft.com/office/drawing/2014/main" id="{94A8539B-C537-194C-97E4-80FE95D6DF80}"/>
                </a:ext>
              </a:extLst>
            </p:cNvPr>
            <p:cNvCxnSpPr>
              <a:cxnSpLocks/>
              <a:stCxn id="1361" idx="4"/>
              <a:endCxn id="1401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Connecteur droit 1414">
              <a:extLst>
                <a:ext uri="{FF2B5EF4-FFF2-40B4-BE49-F238E27FC236}">
                  <a16:creationId xmlns:a16="http://schemas.microsoft.com/office/drawing/2014/main" id="{A3B61CCA-4FC1-2F4F-8072-2512D4976D68}"/>
                </a:ext>
              </a:extLst>
            </p:cNvPr>
            <p:cNvCxnSpPr>
              <a:cxnSpLocks/>
              <a:stCxn id="1363" idx="4"/>
              <a:endCxn id="1403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Connecteur droit 1415">
              <a:extLst>
                <a:ext uri="{FF2B5EF4-FFF2-40B4-BE49-F238E27FC236}">
                  <a16:creationId xmlns:a16="http://schemas.microsoft.com/office/drawing/2014/main" id="{DA9CE154-271D-E946-95E6-7E8B48763E74}"/>
                </a:ext>
              </a:extLst>
            </p:cNvPr>
            <p:cNvCxnSpPr>
              <a:cxnSpLocks/>
              <a:stCxn id="1364" idx="4"/>
              <a:endCxn id="1404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4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robot moves diagonally </a:t>
            </a:r>
          </a:p>
          <a:p>
            <a:r>
              <a:rPr lang="en-US" dirty="0"/>
              <a:t>(change its color)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grpSp>
        <p:nvGrpSpPr>
          <p:cNvPr id="1065" name="Groupe 1064">
            <a:extLst>
              <a:ext uri="{FF2B5EF4-FFF2-40B4-BE49-F238E27FC236}">
                <a16:creationId xmlns:a16="http://schemas.microsoft.com/office/drawing/2014/main" id="{F136DC2F-CAB5-E240-BFE2-C232C0214B56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1066" name="Ellipse 1065">
              <a:extLst>
                <a:ext uri="{FF2B5EF4-FFF2-40B4-BE49-F238E27FC236}">
                  <a16:creationId xmlns:a16="http://schemas.microsoft.com/office/drawing/2014/main" id="{555D2FC2-D74F-404F-B8E0-D8293D27640B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Ellipse 1066">
              <a:extLst>
                <a:ext uri="{FF2B5EF4-FFF2-40B4-BE49-F238E27FC236}">
                  <a16:creationId xmlns:a16="http://schemas.microsoft.com/office/drawing/2014/main" id="{AD58E138-5185-5A4E-A8D1-8E08751E875A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Ellipse 1067">
              <a:extLst>
                <a:ext uri="{FF2B5EF4-FFF2-40B4-BE49-F238E27FC236}">
                  <a16:creationId xmlns:a16="http://schemas.microsoft.com/office/drawing/2014/main" id="{DA41961E-CD80-9C4E-B542-2F6DA67645F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Ellipse 1068">
              <a:extLst>
                <a:ext uri="{FF2B5EF4-FFF2-40B4-BE49-F238E27FC236}">
                  <a16:creationId xmlns:a16="http://schemas.microsoft.com/office/drawing/2014/main" id="{5801C79C-DD4D-2F4E-8F4B-6D36B9BAFEA1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0" name="Ellipse 1069">
              <a:extLst>
                <a:ext uri="{FF2B5EF4-FFF2-40B4-BE49-F238E27FC236}">
                  <a16:creationId xmlns:a16="http://schemas.microsoft.com/office/drawing/2014/main" id="{95D439F8-1BDB-244A-AA36-6D4623C51329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Ellipse 1070">
              <a:extLst>
                <a:ext uri="{FF2B5EF4-FFF2-40B4-BE49-F238E27FC236}">
                  <a16:creationId xmlns:a16="http://schemas.microsoft.com/office/drawing/2014/main" id="{BAD142CB-2C92-2143-B1D5-743FF5A50498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Ellipse 1071">
              <a:extLst>
                <a:ext uri="{FF2B5EF4-FFF2-40B4-BE49-F238E27FC236}">
                  <a16:creationId xmlns:a16="http://schemas.microsoft.com/office/drawing/2014/main" id="{C54C70FA-87D0-DC41-A9BA-697202E6FACB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Ellipse 1072">
              <a:extLst>
                <a:ext uri="{FF2B5EF4-FFF2-40B4-BE49-F238E27FC236}">
                  <a16:creationId xmlns:a16="http://schemas.microsoft.com/office/drawing/2014/main" id="{A3F31749-CDB3-6344-A723-EEC9CD47988E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Ellipse 1073">
              <a:extLst>
                <a:ext uri="{FF2B5EF4-FFF2-40B4-BE49-F238E27FC236}">
                  <a16:creationId xmlns:a16="http://schemas.microsoft.com/office/drawing/2014/main" id="{553BEF56-AA68-004B-A0F5-A272E5F3E0EA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Ellipse 1074">
              <a:extLst>
                <a:ext uri="{FF2B5EF4-FFF2-40B4-BE49-F238E27FC236}">
                  <a16:creationId xmlns:a16="http://schemas.microsoft.com/office/drawing/2014/main" id="{79B4AFE3-9DBF-7844-84A3-97FC5022B89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Ellipse 1075">
              <a:extLst>
                <a:ext uri="{FF2B5EF4-FFF2-40B4-BE49-F238E27FC236}">
                  <a16:creationId xmlns:a16="http://schemas.microsoft.com/office/drawing/2014/main" id="{CB7CB305-FA22-A64E-8A86-9F2181C088EC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077" name="Ellipse 1076">
              <a:extLst>
                <a:ext uri="{FF2B5EF4-FFF2-40B4-BE49-F238E27FC236}">
                  <a16:creationId xmlns:a16="http://schemas.microsoft.com/office/drawing/2014/main" id="{74F459BE-C35F-1B4E-B516-F7F1F0CF4CFC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Ellipse 1077">
              <a:extLst>
                <a:ext uri="{FF2B5EF4-FFF2-40B4-BE49-F238E27FC236}">
                  <a16:creationId xmlns:a16="http://schemas.microsoft.com/office/drawing/2014/main" id="{5458E91C-491D-CF4B-A777-BA99EE22A4FF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79" name="Ellipse 1078">
              <a:extLst>
                <a:ext uri="{FF2B5EF4-FFF2-40B4-BE49-F238E27FC236}">
                  <a16:creationId xmlns:a16="http://schemas.microsoft.com/office/drawing/2014/main" id="{6A906789-68FD-E741-B310-CB56A203B4F5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Ellipse 1079">
              <a:extLst>
                <a:ext uri="{FF2B5EF4-FFF2-40B4-BE49-F238E27FC236}">
                  <a16:creationId xmlns:a16="http://schemas.microsoft.com/office/drawing/2014/main" id="{DE10301F-2EED-B445-B743-F92BFA97965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Ellipse 1080">
              <a:extLst>
                <a:ext uri="{FF2B5EF4-FFF2-40B4-BE49-F238E27FC236}">
                  <a16:creationId xmlns:a16="http://schemas.microsoft.com/office/drawing/2014/main" id="{4939C913-60ED-124A-9FAF-8DD3A580C16A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2" name="Ellipse 1081">
              <a:extLst>
                <a:ext uri="{FF2B5EF4-FFF2-40B4-BE49-F238E27FC236}">
                  <a16:creationId xmlns:a16="http://schemas.microsoft.com/office/drawing/2014/main" id="{D67AC023-0ED0-6440-B625-AF89DE1DE6B2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Ellipse 1082">
              <a:extLst>
                <a:ext uri="{FF2B5EF4-FFF2-40B4-BE49-F238E27FC236}">
                  <a16:creationId xmlns:a16="http://schemas.microsoft.com/office/drawing/2014/main" id="{337FBE4D-3813-BD4F-AAFC-3C65C1EDABB7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Ellipse 1083">
              <a:extLst>
                <a:ext uri="{FF2B5EF4-FFF2-40B4-BE49-F238E27FC236}">
                  <a16:creationId xmlns:a16="http://schemas.microsoft.com/office/drawing/2014/main" id="{654697DE-3D2E-0940-A979-930556A634E0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5" name="Ellipse 1084">
              <a:extLst>
                <a:ext uri="{FF2B5EF4-FFF2-40B4-BE49-F238E27FC236}">
                  <a16:creationId xmlns:a16="http://schemas.microsoft.com/office/drawing/2014/main" id="{41FEE550-D9AF-A748-844B-CE55A6EDCD8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Ellipse 1085">
              <a:extLst>
                <a:ext uri="{FF2B5EF4-FFF2-40B4-BE49-F238E27FC236}">
                  <a16:creationId xmlns:a16="http://schemas.microsoft.com/office/drawing/2014/main" id="{840E4A49-21A3-F342-BCB9-93531C5E5A74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Ellipse 1086">
              <a:extLst>
                <a:ext uri="{FF2B5EF4-FFF2-40B4-BE49-F238E27FC236}">
                  <a16:creationId xmlns:a16="http://schemas.microsoft.com/office/drawing/2014/main" id="{B46CD752-4E63-4E43-ACD0-BB7DF66360B8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Ellipse 1087">
              <a:extLst>
                <a:ext uri="{FF2B5EF4-FFF2-40B4-BE49-F238E27FC236}">
                  <a16:creationId xmlns:a16="http://schemas.microsoft.com/office/drawing/2014/main" id="{E89EF1DB-8FCF-C340-952D-AB4C5F50EA97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Ellipse 1088">
              <a:extLst>
                <a:ext uri="{FF2B5EF4-FFF2-40B4-BE49-F238E27FC236}">
                  <a16:creationId xmlns:a16="http://schemas.microsoft.com/office/drawing/2014/main" id="{970E351F-8073-D74A-A9FD-7585B65661EC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Ellipse 1089">
              <a:extLst>
                <a:ext uri="{FF2B5EF4-FFF2-40B4-BE49-F238E27FC236}">
                  <a16:creationId xmlns:a16="http://schemas.microsoft.com/office/drawing/2014/main" id="{D9DA3D03-3802-8349-B4CA-D2CB311C0AA9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Ellipse 1090">
              <a:extLst>
                <a:ext uri="{FF2B5EF4-FFF2-40B4-BE49-F238E27FC236}">
                  <a16:creationId xmlns:a16="http://schemas.microsoft.com/office/drawing/2014/main" id="{24B2D2E2-9BEA-ED4A-85B5-AAC25190140D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Ellipse 1091">
              <a:extLst>
                <a:ext uri="{FF2B5EF4-FFF2-40B4-BE49-F238E27FC236}">
                  <a16:creationId xmlns:a16="http://schemas.microsoft.com/office/drawing/2014/main" id="{E5E15412-20E9-954B-9BF5-8EC07E22555C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Ellipse 1092">
              <a:extLst>
                <a:ext uri="{FF2B5EF4-FFF2-40B4-BE49-F238E27FC236}">
                  <a16:creationId xmlns:a16="http://schemas.microsoft.com/office/drawing/2014/main" id="{47335C0F-C046-6A42-8A98-3285E12059C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9B3F95E0-79A3-784B-9A37-0155CC06D377}"/>
                </a:ext>
              </a:extLst>
            </p:cNvPr>
            <p:cNvCxnSpPr>
              <a:stCxn id="1066" idx="6"/>
              <a:endCxn id="1067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necteur droit 1094">
              <a:extLst>
                <a:ext uri="{FF2B5EF4-FFF2-40B4-BE49-F238E27FC236}">
                  <a16:creationId xmlns:a16="http://schemas.microsoft.com/office/drawing/2014/main" id="{B3D402C8-0CFC-224D-88D0-C37463A25BED}"/>
                </a:ext>
              </a:extLst>
            </p:cNvPr>
            <p:cNvCxnSpPr>
              <a:cxnSpLocks/>
              <a:stCxn id="1073" idx="6"/>
              <a:endCxn id="1074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necteur droit 1095">
              <a:extLst>
                <a:ext uri="{FF2B5EF4-FFF2-40B4-BE49-F238E27FC236}">
                  <a16:creationId xmlns:a16="http://schemas.microsoft.com/office/drawing/2014/main" id="{000BF107-7654-1447-BCA1-ADA3F963F400}"/>
                </a:ext>
              </a:extLst>
            </p:cNvPr>
            <p:cNvCxnSpPr>
              <a:cxnSpLocks/>
              <a:stCxn id="1080" idx="6"/>
              <a:endCxn id="1081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eur droit 1096">
              <a:extLst>
                <a:ext uri="{FF2B5EF4-FFF2-40B4-BE49-F238E27FC236}">
                  <a16:creationId xmlns:a16="http://schemas.microsoft.com/office/drawing/2014/main" id="{04333DA4-CE6E-D74F-AA98-C9B405D7F01D}"/>
                </a:ext>
              </a:extLst>
            </p:cNvPr>
            <p:cNvCxnSpPr>
              <a:cxnSpLocks/>
              <a:stCxn id="1087" idx="6"/>
              <a:endCxn id="1088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necteur droit 1097">
              <a:extLst>
                <a:ext uri="{FF2B5EF4-FFF2-40B4-BE49-F238E27FC236}">
                  <a16:creationId xmlns:a16="http://schemas.microsoft.com/office/drawing/2014/main" id="{3CCFDFAA-C23F-0E45-A6AF-F19D5E69CF9C}"/>
                </a:ext>
              </a:extLst>
            </p:cNvPr>
            <p:cNvCxnSpPr>
              <a:cxnSpLocks/>
              <a:stCxn id="1067" idx="6"/>
              <a:endCxn id="1068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necteur droit 1098">
              <a:extLst>
                <a:ext uri="{FF2B5EF4-FFF2-40B4-BE49-F238E27FC236}">
                  <a16:creationId xmlns:a16="http://schemas.microsoft.com/office/drawing/2014/main" id="{7FAF6AAE-027F-E44F-B5D5-355088748DE5}"/>
                </a:ext>
              </a:extLst>
            </p:cNvPr>
            <p:cNvCxnSpPr>
              <a:cxnSpLocks/>
              <a:stCxn id="1068" idx="6"/>
              <a:endCxn id="1069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necteur droit 1099">
              <a:extLst>
                <a:ext uri="{FF2B5EF4-FFF2-40B4-BE49-F238E27FC236}">
                  <a16:creationId xmlns:a16="http://schemas.microsoft.com/office/drawing/2014/main" id="{E1324CCC-F182-9040-BD85-DC19EF709F92}"/>
                </a:ext>
              </a:extLst>
            </p:cNvPr>
            <p:cNvCxnSpPr>
              <a:cxnSpLocks/>
              <a:stCxn id="1069" idx="6"/>
              <a:endCxn id="1070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eur droit 1100">
              <a:extLst>
                <a:ext uri="{FF2B5EF4-FFF2-40B4-BE49-F238E27FC236}">
                  <a16:creationId xmlns:a16="http://schemas.microsoft.com/office/drawing/2014/main" id="{342D71DD-16BF-A44D-BF21-732DB11AF3C8}"/>
                </a:ext>
              </a:extLst>
            </p:cNvPr>
            <p:cNvCxnSpPr>
              <a:cxnSpLocks/>
              <a:stCxn id="1070" idx="6"/>
              <a:endCxn id="1071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Connecteur droit 1101">
              <a:extLst>
                <a:ext uri="{FF2B5EF4-FFF2-40B4-BE49-F238E27FC236}">
                  <a16:creationId xmlns:a16="http://schemas.microsoft.com/office/drawing/2014/main" id="{B913CAC8-FD1E-8B45-979E-A69AC921218F}"/>
                </a:ext>
              </a:extLst>
            </p:cNvPr>
            <p:cNvCxnSpPr>
              <a:cxnSpLocks/>
              <a:stCxn id="1071" idx="6"/>
              <a:endCxn id="1072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eur droit 1102">
              <a:extLst>
                <a:ext uri="{FF2B5EF4-FFF2-40B4-BE49-F238E27FC236}">
                  <a16:creationId xmlns:a16="http://schemas.microsoft.com/office/drawing/2014/main" id="{6B988CB9-1C15-6C47-9298-B4393978C03A}"/>
                </a:ext>
              </a:extLst>
            </p:cNvPr>
            <p:cNvCxnSpPr>
              <a:cxnSpLocks/>
              <a:stCxn id="1078" idx="6"/>
              <a:endCxn id="1079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Connecteur droit 1103">
              <a:extLst>
                <a:ext uri="{FF2B5EF4-FFF2-40B4-BE49-F238E27FC236}">
                  <a16:creationId xmlns:a16="http://schemas.microsoft.com/office/drawing/2014/main" id="{72A8FE23-2C68-564A-A359-85F22D992B89}"/>
                </a:ext>
              </a:extLst>
            </p:cNvPr>
            <p:cNvCxnSpPr>
              <a:cxnSpLocks/>
              <a:stCxn id="1085" idx="6"/>
              <a:endCxn id="1086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Connecteur droit 1104">
              <a:extLst>
                <a:ext uri="{FF2B5EF4-FFF2-40B4-BE49-F238E27FC236}">
                  <a16:creationId xmlns:a16="http://schemas.microsoft.com/office/drawing/2014/main" id="{BB5F5044-03B7-F746-BE0C-AB9FCA31DC1B}"/>
                </a:ext>
              </a:extLst>
            </p:cNvPr>
            <p:cNvCxnSpPr>
              <a:cxnSpLocks/>
              <a:stCxn id="1092" idx="6"/>
              <a:endCxn id="1093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Connecteur droit 1105">
              <a:extLst>
                <a:ext uri="{FF2B5EF4-FFF2-40B4-BE49-F238E27FC236}">
                  <a16:creationId xmlns:a16="http://schemas.microsoft.com/office/drawing/2014/main" id="{C1DD8816-FDBE-F84B-84C0-35A0D1EEAAE1}"/>
                </a:ext>
              </a:extLst>
            </p:cNvPr>
            <p:cNvCxnSpPr>
              <a:cxnSpLocks/>
              <a:stCxn id="1077" idx="6"/>
              <a:endCxn id="1078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Connecteur droit 1106">
              <a:extLst>
                <a:ext uri="{FF2B5EF4-FFF2-40B4-BE49-F238E27FC236}">
                  <a16:creationId xmlns:a16="http://schemas.microsoft.com/office/drawing/2014/main" id="{F9BD3E4C-9CD5-7B4A-A92C-D6F778E2A1A9}"/>
                </a:ext>
              </a:extLst>
            </p:cNvPr>
            <p:cNvCxnSpPr>
              <a:cxnSpLocks/>
              <a:stCxn id="1084" idx="6"/>
              <a:endCxn id="1085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Connecteur droit 1107">
              <a:extLst>
                <a:ext uri="{FF2B5EF4-FFF2-40B4-BE49-F238E27FC236}">
                  <a16:creationId xmlns:a16="http://schemas.microsoft.com/office/drawing/2014/main" id="{5A6F5083-0D3D-C146-B7FF-42C10E47F07E}"/>
                </a:ext>
              </a:extLst>
            </p:cNvPr>
            <p:cNvCxnSpPr>
              <a:cxnSpLocks/>
              <a:stCxn id="1091" idx="6"/>
              <a:endCxn id="1092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Connecteur droit 1108">
              <a:extLst>
                <a:ext uri="{FF2B5EF4-FFF2-40B4-BE49-F238E27FC236}">
                  <a16:creationId xmlns:a16="http://schemas.microsoft.com/office/drawing/2014/main" id="{D27B4BD2-50A6-B942-8797-2F332D962B46}"/>
                </a:ext>
              </a:extLst>
            </p:cNvPr>
            <p:cNvCxnSpPr>
              <a:cxnSpLocks/>
              <a:stCxn id="1090" idx="6"/>
              <a:endCxn id="1091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Connecteur droit 1109">
              <a:extLst>
                <a:ext uri="{FF2B5EF4-FFF2-40B4-BE49-F238E27FC236}">
                  <a16:creationId xmlns:a16="http://schemas.microsoft.com/office/drawing/2014/main" id="{0BE7EE03-B101-5145-95BB-B1456B4E2BEC}"/>
                </a:ext>
              </a:extLst>
            </p:cNvPr>
            <p:cNvCxnSpPr>
              <a:cxnSpLocks/>
              <a:stCxn id="1089" idx="6"/>
              <a:endCxn id="1090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Connecteur droit 1110">
              <a:extLst>
                <a:ext uri="{FF2B5EF4-FFF2-40B4-BE49-F238E27FC236}">
                  <a16:creationId xmlns:a16="http://schemas.microsoft.com/office/drawing/2014/main" id="{A36DDDE7-077D-9F4D-B014-62AD987DC039}"/>
                </a:ext>
              </a:extLst>
            </p:cNvPr>
            <p:cNvCxnSpPr>
              <a:cxnSpLocks/>
              <a:stCxn id="1088" idx="6"/>
              <a:endCxn id="1089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Connecteur droit 1111">
              <a:extLst>
                <a:ext uri="{FF2B5EF4-FFF2-40B4-BE49-F238E27FC236}">
                  <a16:creationId xmlns:a16="http://schemas.microsoft.com/office/drawing/2014/main" id="{DF85BCB2-23F4-DA4B-B281-65FC9F5E0668}"/>
                </a:ext>
              </a:extLst>
            </p:cNvPr>
            <p:cNvCxnSpPr>
              <a:cxnSpLocks/>
              <a:stCxn id="1081" idx="6"/>
              <a:endCxn id="1082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cteur droit 1112">
              <a:extLst>
                <a:ext uri="{FF2B5EF4-FFF2-40B4-BE49-F238E27FC236}">
                  <a16:creationId xmlns:a16="http://schemas.microsoft.com/office/drawing/2014/main" id="{A5A04EEE-1853-6147-A248-D48F6857EE6E}"/>
                </a:ext>
              </a:extLst>
            </p:cNvPr>
            <p:cNvCxnSpPr>
              <a:cxnSpLocks/>
              <a:stCxn id="1082" idx="6"/>
              <a:endCxn id="1083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Connecteur droit 1113">
              <a:extLst>
                <a:ext uri="{FF2B5EF4-FFF2-40B4-BE49-F238E27FC236}">
                  <a16:creationId xmlns:a16="http://schemas.microsoft.com/office/drawing/2014/main" id="{D539F82B-8204-8847-B14D-B86059F2CC1F}"/>
                </a:ext>
              </a:extLst>
            </p:cNvPr>
            <p:cNvCxnSpPr>
              <a:cxnSpLocks/>
              <a:stCxn id="1083" idx="6"/>
              <a:endCxn id="1084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cteur droit 1114">
              <a:extLst>
                <a:ext uri="{FF2B5EF4-FFF2-40B4-BE49-F238E27FC236}">
                  <a16:creationId xmlns:a16="http://schemas.microsoft.com/office/drawing/2014/main" id="{A63D0B8A-CB11-1E45-A5BE-168E4252F63B}"/>
                </a:ext>
              </a:extLst>
            </p:cNvPr>
            <p:cNvCxnSpPr>
              <a:cxnSpLocks/>
              <a:stCxn id="1076" idx="6"/>
              <a:endCxn id="1077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necteur droit 1115">
              <a:extLst>
                <a:ext uri="{FF2B5EF4-FFF2-40B4-BE49-F238E27FC236}">
                  <a16:creationId xmlns:a16="http://schemas.microsoft.com/office/drawing/2014/main" id="{2DE88962-B23F-1447-A425-2A969F3F18E8}"/>
                </a:ext>
              </a:extLst>
            </p:cNvPr>
            <p:cNvCxnSpPr>
              <a:cxnSpLocks/>
              <a:stCxn id="1075" idx="6"/>
              <a:endCxn id="1076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cteur droit 1116">
              <a:extLst>
                <a:ext uri="{FF2B5EF4-FFF2-40B4-BE49-F238E27FC236}">
                  <a16:creationId xmlns:a16="http://schemas.microsoft.com/office/drawing/2014/main" id="{600242AE-5802-2347-B4EB-BAF9D65A5298}"/>
                </a:ext>
              </a:extLst>
            </p:cNvPr>
            <p:cNvCxnSpPr>
              <a:cxnSpLocks/>
              <a:stCxn id="1074" idx="6"/>
              <a:endCxn id="1075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necteur droit 1117">
              <a:extLst>
                <a:ext uri="{FF2B5EF4-FFF2-40B4-BE49-F238E27FC236}">
                  <a16:creationId xmlns:a16="http://schemas.microsoft.com/office/drawing/2014/main" id="{ACA64546-2189-2A4D-8343-C218DFE7E885}"/>
                </a:ext>
              </a:extLst>
            </p:cNvPr>
            <p:cNvCxnSpPr>
              <a:cxnSpLocks/>
              <a:stCxn id="1066" idx="4"/>
              <a:endCxn id="1073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338F4A00-9864-2D44-B70F-E1908CF48B34}"/>
                </a:ext>
              </a:extLst>
            </p:cNvPr>
            <p:cNvCxnSpPr>
              <a:cxnSpLocks/>
              <a:stCxn id="1073" idx="4"/>
              <a:endCxn id="1080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80426185-3F57-A944-83B6-272F2383635E}"/>
                </a:ext>
              </a:extLst>
            </p:cNvPr>
            <p:cNvCxnSpPr>
              <a:cxnSpLocks/>
              <a:stCxn id="1080" idx="4"/>
              <a:endCxn id="1087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necteur droit 1120">
              <a:extLst>
                <a:ext uri="{FF2B5EF4-FFF2-40B4-BE49-F238E27FC236}">
                  <a16:creationId xmlns:a16="http://schemas.microsoft.com/office/drawing/2014/main" id="{87EB09B0-A62F-4643-95B5-F98927DAA0D5}"/>
                </a:ext>
              </a:extLst>
            </p:cNvPr>
            <p:cNvCxnSpPr>
              <a:cxnSpLocks/>
              <a:stCxn id="1067" idx="4"/>
              <a:endCxn id="1074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Connecteur droit 1121">
              <a:extLst>
                <a:ext uri="{FF2B5EF4-FFF2-40B4-BE49-F238E27FC236}">
                  <a16:creationId xmlns:a16="http://schemas.microsoft.com/office/drawing/2014/main" id="{2C62F0D0-A0D1-804E-A10C-90B28293304A}"/>
                </a:ext>
              </a:extLst>
            </p:cNvPr>
            <p:cNvCxnSpPr>
              <a:cxnSpLocks/>
              <a:stCxn id="1074" idx="4"/>
              <a:endCxn id="1081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Connecteur droit 1122">
              <a:extLst>
                <a:ext uri="{FF2B5EF4-FFF2-40B4-BE49-F238E27FC236}">
                  <a16:creationId xmlns:a16="http://schemas.microsoft.com/office/drawing/2014/main" id="{450AD852-72F7-0C47-AD69-8510962E16F5}"/>
                </a:ext>
              </a:extLst>
            </p:cNvPr>
            <p:cNvCxnSpPr>
              <a:cxnSpLocks/>
              <a:stCxn id="1081" idx="4"/>
              <a:endCxn id="1088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Connecteur droit 1123">
              <a:extLst>
                <a:ext uri="{FF2B5EF4-FFF2-40B4-BE49-F238E27FC236}">
                  <a16:creationId xmlns:a16="http://schemas.microsoft.com/office/drawing/2014/main" id="{20E4A4A9-E171-DA4D-92AE-17CBEC2A2074}"/>
                </a:ext>
              </a:extLst>
            </p:cNvPr>
            <p:cNvCxnSpPr>
              <a:cxnSpLocks/>
              <a:stCxn id="1082" idx="4"/>
              <a:endCxn id="1089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Connecteur droit 1124">
              <a:extLst>
                <a:ext uri="{FF2B5EF4-FFF2-40B4-BE49-F238E27FC236}">
                  <a16:creationId xmlns:a16="http://schemas.microsoft.com/office/drawing/2014/main" id="{9C3B3BB3-8D36-084B-977F-27224F1A11D1}"/>
                </a:ext>
              </a:extLst>
            </p:cNvPr>
            <p:cNvCxnSpPr>
              <a:cxnSpLocks/>
              <a:stCxn id="1075" idx="4"/>
              <a:endCxn id="1082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Connecteur droit 1125">
              <a:extLst>
                <a:ext uri="{FF2B5EF4-FFF2-40B4-BE49-F238E27FC236}">
                  <a16:creationId xmlns:a16="http://schemas.microsoft.com/office/drawing/2014/main" id="{CDD2B1C3-CFB0-9A40-A013-D82ABB302889}"/>
                </a:ext>
              </a:extLst>
            </p:cNvPr>
            <p:cNvCxnSpPr>
              <a:cxnSpLocks/>
              <a:stCxn id="1068" idx="4"/>
              <a:endCxn id="1075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Connecteur droit 1126">
              <a:extLst>
                <a:ext uri="{FF2B5EF4-FFF2-40B4-BE49-F238E27FC236}">
                  <a16:creationId xmlns:a16="http://schemas.microsoft.com/office/drawing/2014/main" id="{91EF4267-66F7-1443-87D3-8859D4D431E1}"/>
                </a:ext>
              </a:extLst>
            </p:cNvPr>
            <p:cNvCxnSpPr>
              <a:cxnSpLocks/>
              <a:stCxn id="1069" idx="4"/>
              <a:endCxn id="1076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Connecteur droit 1127">
              <a:extLst>
                <a:ext uri="{FF2B5EF4-FFF2-40B4-BE49-F238E27FC236}">
                  <a16:creationId xmlns:a16="http://schemas.microsoft.com/office/drawing/2014/main" id="{9A808144-D175-9F41-B66B-4F4E21440524}"/>
                </a:ext>
              </a:extLst>
            </p:cNvPr>
            <p:cNvCxnSpPr>
              <a:cxnSpLocks/>
              <a:stCxn id="1076" idx="4"/>
              <a:endCxn id="1083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cteur droit 1128">
              <a:extLst>
                <a:ext uri="{FF2B5EF4-FFF2-40B4-BE49-F238E27FC236}">
                  <a16:creationId xmlns:a16="http://schemas.microsoft.com/office/drawing/2014/main" id="{E211AA70-0858-0845-B2F9-26F5C6737D87}"/>
                </a:ext>
              </a:extLst>
            </p:cNvPr>
            <p:cNvCxnSpPr>
              <a:cxnSpLocks/>
              <a:stCxn id="1083" idx="4"/>
              <a:endCxn id="1090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Connecteur droit 1129">
              <a:extLst>
                <a:ext uri="{FF2B5EF4-FFF2-40B4-BE49-F238E27FC236}">
                  <a16:creationId xmlns:a16="http://schemas.microsoft.com/office/drawing/2014/main" id="{4860C665-6BAE-1B4E-89C1-1A3D396C6A99}"/>
                </a:ext>
              </a:extLst>
            </p:cNvPr>
            <p:cNvCxnSpPr>
              <a:cxnSpLocks/>
              <a:stCxn id="1084" idx="4"/>
              <a:endCxn id="1091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45D373BD-08A2-FC43-891B-DEB0E82410D9}"/>
                </a:ext>
              </a:extLst>
            </p:cNvPr>
            <p:cNvCxnSpPr>
              <a:cxnSpLocks/>
              <a:stCxn id="1077" idx="4"/>
              <a:endCxn id="1084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Connecteur droit 1131">
              <a:extLst>
                <a:ext uri="{FF2B5EF4-FFF2-40B4-BE49-F238E27FC236}">
                  <a16:creationId xmlns:a16="http://schemas.microsoft.com/office/drawing/2014/main" id="{C718512D-3DF8-644E-A285-E3CB24C41594}"/>
                </a:ext>
              </a:extLst>
            </p:cNvPr>
            <p:cNvCxnSpPr>
              <a:cxnSpLocks/>
              <a:stCxn id="1070" idx="4"/>
              <a:endCxn id="1077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1EFF0F3E-EB1F-9845-943F-608CABC7B367}"/>
                </a:ext>
              </a:extLst>
            </p:cNvPr>
            <p:cNvCxnSpPr>
              <a:cxnSpLocks/>
              <a:stCxn id="1071" idx="4"/>
              <a:endCxn id="1078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Connecteur droit 1133">
              <a:extLst>
                <a:ext uri="{FF2B5EF4-FFF2-40B4-BE49-F238E27FC236}">
                  <a16:creationId xmlns:a16="http://schemas.microsoft.com/office/drawing/2014/main" id="{FCC45FB3-7089-2A4C-92C9-E63D3D93FEB2}"/>
                </a:ext>
              </a:extLst>
            </p:cNvPr>
            <p:cNvCxnSpPr>
              <a:cxnSpLocks/>
              <a:stCxn id="1078" idx="4"/>
              <a:endCxn id="1085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BE36859A-8473-504A-93DA-E2A6EC5E8EA1}"/>
                </a:ext>
              </a:extLst>
            </p:cNvPr>
            <p:cNvCxnSpPr>
              <a:cxnSpLocks/>
              <a:stCxn id="1085" idx="4"/>
              <a:endCxn id="1092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necteur droit 1135">
              <a:extLst>
                <a:ext uri="{FF2B5EF4-FFF2-40B4-BE49-F238E27FC236}">
                  <a16:creationId xmlns:a16="http://schemas.microsoft.com/office/drawing/2014/main" id="{B24B85F9-3DC8-9E40-ABC1-F741052B97BC}"/>
                </a:ext>
              </a:extLst>
            </p:cNvPr>
            <p:cNvCxnSpPr>
              <a:cxnSpLocks/>
              <a:stCxn id="1086" idx="4"/>
              <a:endCxn id="1093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1BA6940E-E8E8-1E4C-B2A2-2804BE589622}"/>
                </a:ext>
              </a:extLst>
            </p:cNvPr>
            <p:cNvCxnSpPr>
              <a:cxnSpLocks/>
              <a:stCxn id="1079" idx="4"/>
              <a:endCxn id="1086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Connecteur droit 1137">
              <a:extLst>
                <a:ext uri="{FF2B5EF4-FFF2-40B4-BE49-F238E27FC236}">
                  <a16:creationId xmlns:a16="http://schemas.microsoft.com/office/drawing/2014/main" id="{EF62CAE1-CBFF-2749-8A0D-8BF488DD73E8}"/>
                </a:ext>
              </a:extLst>
            </p:cNvPr>
            <p:cNvCxnSpPr>
              <a:cxnSpLocks/>
              <a:stCxn id="1072" idx="4"/>
              <a:endCxn id="1079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Connecteur droit 1138">
              <a:extLst>
                <a:ext uri="{FF2B5EF4-FFF2-40B4-BE49-F238E27FC236}">
                  <a16:creationId xmlns:a16="http://schemas.microsoft.com/office/drawing/2014/main" id="{D8C5341E-1DB0-0E49-8050-B2BF74463E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Connecteur droit 1139">
              <a:extLst>
                <a:ext uri="{FF2B5EF4-FFF2-40B4-BE49-F238E27FC236}">
                  <a16:creationId xmlns:a16="http://schemas.microsoft.com/office/drawing/2014/main" id="{4B16D22B-EB00-304A-B36F-091BC8652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Connecteur droit 1140">
              <a:extLst>
                <a:ext uri="{FF2B5EF4-FFF2-40B4-BE49-F238E27FC236}">
                  <a16:creationId xmlns:a16="http://schemas.microsoft.com/office/drawing/2014/main" id="{487BE434-6095-1A48-938A-EFF046893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Connecteur droit 1141">
              <a:extLst>
                <a:ext uri="{FF2B5EF4-FFF2-40B4-BE49-F238E27FC236}">
                  <a16:creationId xmlns:a16="http://schemas.microsoft.com/office/drawing/2014/main" id="{D5FC76A5-8E40-4B43-839F-971F4B802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Connecteur droit 1142">
              <a:extLst>
                <a:ext uri="{FF2B5EF4-FFF2-40B4-BE49-F238E27FC236}">
                  <a16:creationId xmlns:a16="http://schemas.microsoft.com/office/drawing/2014/main" id="{0332872F-AAE9-7143-9534-A32B8F3C3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Connecteur droit 1143">
              <a:extLst>
                <a:ext uri="{FF2B5EF4-FFF2-40B4-BE49-F238E27FC236}">
                  <a16:creationId xmlns:a16="http://schemas.microsoft.com/office/drawing/2014/main" id="{ABCEADAE-D985-F741-B05E-9453C3926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Connecteur droit 1144">
              <a:extLst>
                <a:ext uri="{FF2B5EF4-FFF2-40B4-BE49-F238E27FC236}">
                  <a16:creationId xmlns:a16="http://schemas.microsoft.com/office/drawing/2014/main" id="{082492AF-86BC-BC45-8C97-39FA92CEC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Connecteur droit 1145">
              <a:extLst>
                <a:ext uri="{FF2B5EF4-FFF2-40B4-BE49-F238E27FC236}">
                  <a16:creationId xmlns:a16="http://schemas.microsoft.com/office/drawing/2014/main" id="{AF8E9C9F-CB24-964E-926E-CE3F0BB19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Connecteur droit 1146">
              <a:extLst>
                <a:ext uri="{FF2B5EF4-FFF2-40B4-BE49-F238E27FC236}">
                  <a16:creationId xmlns:a16="http://schemas.microsoft.com/office/drawing/2014/main" id="{0D7236CF-D0CE-214C-B81E-BC7D33F55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Connecteur droit 1147">
              <a:extLst>
                <a:ext uri="{FF2B5EF4-FFF2-40B4-BE49-F238E27FC236}">
                  <a16:creationId xmlns:a16="http://schemas.microsoft.com/office/drawing/2014/main" id="{BECAE8E1-4959-F241-83C4-8DBFF5FC6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Connecteur droit 1148">
              <a:extLst>
                <a:ext uri="{FF2B5EF4-FFF2-40B4-BE49-F238E27FC236}">
                  <a16:creationId xmlns:a16="http://schemas.microsoft.com/office/drawing/2014/main" id="{5D4B18A9-5D11-6C42-9532-8F307363A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Connecteur droit 1149">
              <a:extLst>
                <a:ext uri="{FF2B5EF4-FFF2-40B4-BE49-F238E27FC236}">
                  <a16:creationId xmlns:a16="http://schemas.microsoft.com/office/drawing/2014/main" id="{2E991A46-42AC-F34A-B9AE-FBF2F7F087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Connecteur droit 1150">
              <a:extLst>
                <a:ext uri="{FF2B5EF4-FFF2-40B4-BE49-F238E27FC236}">
                  <a16:creationId xmlns:a16="http://schemas.microsoft.com/office/drawing/2014/main" id="{C8D83230-68D9-6844-98E1-D8589A9F3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Connecteur droit 1151">
              <a:extLst>
                <a:ext uri="{FF2B5EF4-FFF2-40B4-BE49-F238E27FC236}">
                  <a16:creationId xmlns:a16="http://schemas.microsoft.com/office/drawing/2014/main" id="{4577F101-F7FC-FE4F-93D0-B3F2CA2A0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Connecteur droit 1152">
              <a:extLst>
                <a:ext uri="{FF2B5EF4-FFF2-40B4-BE49-F238E27FC236}">
                  <a16:creationId xmlns:a16="http://schemas.microsoft.com/office/drawing/2014/main" id="{DCCA8219-9B78-E24B-AA67-7FE8BB91487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Connecteur droit 1153">
              <a:extLst>
                <a:ext uri="{FF2B5EF4-FFF2-40B4-BE49-F238E27FC236}">
                  <a16:creationId xmlns:a16="http://schemas.microsoft.com/office/drawing/2014/main" id="{76161781-FFBF-394D-99EC-2949B8FFF96C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Connecteur droit 1154">
              <a:extLst>
                <a:ext uri="{FF2B5EF4-FFF2-40B4-BE49-F238E27FC236}">
                  <a16:creationId xmlns:a16="http://schemas.microsoft.com/office/drawing/2014/main" id="{71DAF7E3-77A6-614F-AB18-7F90B03C29FA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Connecteur droit 1155">
              <a:extLst>
                <a:ext uri="{FF2B5EF4-FFF2-40B4-BE49-F238E27FC236}">
                  <a16:creationId xmlns:a16="http://schemas.microsoft.com/office/drawing/2014/main" id="{02C24FCE-F144-7A46-A218-A3336CF7158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Connecteur droit 1156">
              <a:extLst>
                <a:ext uri="{FF2B5EF4-FFF2-40B4-BE49-F238E27FC236}">
                  <a16:creationId xmlns:a16="http://schemas.microsoft.com/office/drawing/2014/main" id="{398EC80E-1025-A843-814D-A181519EAA59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Connecteur droit 1157">
              <a:extLst>
                <a:ext uri="{FF2B5EF4-FFF2-40B4-BE49-F238E27FC236}">
                  <a16:creationId xmlns:a16="http://schemas.microsoft.com/office/drawing/2014/main" id="{9338C260-33ED-3448-8DA6-98E4DC3691A4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Connecteur droit 1158">
              <a:extLst>
                <a:ext uri="{FF2B5EF4-FFF2-40B4-BE49-F238E27FC236}">
                  <a16:creationId xmlns:a16="http://schemas.microsoft.com/office/drawing/2014/main" id="{F8A7F57F-9A42-F04D-A378-215FCE8241A8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Connecteur droit 1159">
              <a:extLst>
                <a:ext uri="{FF2B5EF4-FFF2-40B4-BE49-F238E27FC236}">
                  <a16:creationId xmlns:a16="http://schemas.microsoft.com/office/drawing/2014/main" id="{3562FBF3-2279-0F43-8AC3-B8C4B1991D59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1" name="Ellipse 1160">
              <a:extLst>
                <a:ext uri="{FF2B5EF4-FFF2-40B4-BE49-F238E27FC236}">
                  <a16:creationId xmlns:a16="http://schemas.microsoft.com/office/drawing/2014/main" id="{459C6A0C-5433-2447-A9BC-21FACF676242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Ellipse 1161">
              <a:extLst>
                <a:ext uri="{FF2B5EF4-FFF2-40B4-BE49-F238E27FC236}">
                  <a16:creationId xmlns:a16="http://schemas.microsoft.com/office/drawing/2014/main" id="{AB189FE3-7F0D-BB43-BE2A-099B83FE020C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Ellipse 1162">
              <a:extLst>
                <a:ext uri="{FF2B5EF4-FFF2-40B4-BE49-F238E27FC236}">
                  <a16:creationId xmlns:a16="http://schemas.microsoft.com/office/drawing/2014/main" id="{4B8B503A-1E39-5A4A-A1A8-3724B9C89F6B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Ellipse 1163">
              <a:extLst>
                <a:ext uri="{FF2B5EF4-FFF2-40B4-BE49-F238E27FC236}">
                  <a16:creationId xmlns:a16="http://schemas.microsoft.com/office/drawing/2014/main" id="{9F8A39B2-7866-2540-86C6-FD5B9F42959E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65" name="Ellipse 1164">
              <a:extLst>
                <a:ext uri="{FF2B5EF4-FFF2-40B4-BE49-F238E27FC236}">
                  <a16:creationId xmlns:a16="http://schemas.microsoft.com/office/drawing/2014/main" id="{01C67070-D70D-0242-A96F-9357186E3410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Ellipse 1165">
              <a:extLst>
                <a:ext uri="{FF2B5EF4-FFF2-40B4-BE49-F238E27FC236}">
                  <a16:creationId xmlns:a16="http://schemas.microsoft.com/office/drawing/2014/main" id="{F6A0B766-E0A4-424F-AEAD-BF6A7936F2B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Ellipse 1166">
              <a:extLst>
                <a:ext uri="{FF2B5EF4-FFF2-40B4-BE49-F238E27FC236}">
                  <a16:creationId xmlns:a16="http://schemas.microsoft.com/office/drawing/2014/main" id="{9A57D6DD-6852-D141-8494-BC02EE534E9F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8" name="Connecteur droit 1167">
              <a:extLst>
                <a:ext uri="{FF2B5EF4-FFF2-40B4-BE49-F238E27FC236}">
                  <a16:creationId xmlns:a16="http://schemas.microsoft.com/office/drawing/2014/main" id="{0D826065-8E95-5F4C-A1F8-042C3B9259D1}"/>
                </a:ext>
              </a:extLst>
            </p:cNvPr>
            <p:cNvCxnSpPr>
              <a:stCxn id="1161" idx="6"/>
              <a:endCxn id="1162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Connecteur droit 1168">
              <a:extLst>
                <a:ext uri="{FF2B5EF4-FFF2-40B4-BE49-F238E27FC236}">
                  <a16:creationId xmlns:a16="http://schemas.microsoft.com/office/drawing/2014/main" id="{5FA0B755-2E22-694E-A945-D8AE74FCDEB7}"/>
                </a:ext>
              </a:extLst>
            </p:cNvPr>
            <p:cNvCxnSpPr>
              <a:cxnSpLocks/>
              <a:stCxn id="1162" idx="6"/>
              <a:endCxn id="1163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Connecteur droit 1169">
              <a:extLst>
                <a:ext uri="{FF2B5EF4-FFF2-40B4-BE49-F238E27FC236}">
                  <a16:creationId xmlns:a16="http://schemas.microsoft.com/office/drawing/2014/main" id="{49C95A80-8916-AE40-A76E-A466C1F841B5}"/>
                </a:ext>
              </a:extLst>
            </p:cNvPr>
            <p:cNvCxnSpPr>
              <a:cxnSpLocks/>
              <a:stCxn id="1163" idx="6"/>
              <a:endCxn id="1164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Connecteur droit 1170">
              <a:extLst>
                <a:ext uri="{FF2B5EF4-FFF2-40B4-BE49-F238E27FC236}">
                  <a16:creationId xmlns:a16="http://schemas.microsoft.com/office/drawing/2014/main" id="{928CBB46-36BF-674A-95E1-03311E1FCA74}"/>
                </a:ext>
              </a:extLst>
            </p:cNvPr>
            <p:cNvCxnSpPr>
              <a:cxnSpLocks/>
              <a:stCxn id="1164" idx="6"/>
              <a:endCxn id="1165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Connecteur droit 1171">
              <a:extLst>
                <a:ext uri="{FF2B5EF4-FFF2-40B4-BE49-F238E27FC236}">
                  <a16:creationId xmlns:a16="http://schemas.microsoft.com/office/drawing/2014/main" id="{50592AF8-DCB5-804C-ABBC-BCB7D8502071}"/>
                </a:ext>
              </a:extLst>
            </p:cNvPr>
            <p:cNvCxnSpPr>
              <a:cxnSpLocks/>
              <a:stCxn id="1165" idx="6"/>
              <a:endCxn id="1166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Connecteur droit 1172">
              <a:extLst>
                <a:ext uri="{FF2B5EF4-FFF2-40B4-BE49-F238E27FC236}">
                  <a16:creationId xmlns:a16="http://schemas.microsoft.com/office/drawing/2014/main" id="{D7C5DBE0-0E27-7740-B775-FF4A70BA87F1}"/>
                </a:ext>
              </a:extLst>
            </p:cNvPr>
            <p:cNvCxnSpPr>
              <a:cxnSpLocks/>
              <a:stCxn id="1166" idx="6"/>
              <a:endCxn id="1167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Connecteur droit 1173">
              <a:extLst>
                <a:ext uri="{FF2B5EF4-FFF2-40B4-BE49-F238E27FC236}">
                  <a16:creationId xmlns:a16="http://schemas.microsoft.com/office/drawing/2014/main" id="{39F09666-51D5-C245-9EB5-2DAF719E5D99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Connecteur droit 1174">
              <a:extLst>
                <a:ext uri="{FF2B5EF4-FFF2-40B4-BE49-F238E27FC236}">
                  <a16:creationId xmlns:a16="http://schemas.microsoft.com/office/drawing/2014/main" id="{A21EE495-17DD-9245-BB40-66D266CA1A6B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Connecteur droit 1175">
              <a:extLst>
                <a:ext uri="{FF2B5EF4-FFF2-40B4-BE49-F238E27FC236}">
                  <a16:creationId xmlns:a16="http://schemas.microsoft.com/office/drawing/2014/main" id="{AD07426C-0822-F047-950C-0E1BF263446E}"/>
                </a:ext>
              </a:extLst>
            </p:cNvPr>
            <p:cNvCxnSpPr>
              <a:cxnSpLocks/>
              <a:endCxn id="1072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Connecteur droit 1176">
              <a:extLst>
                <a:ext uri="{FF2B5EF4-FFF2-40B4-BE49-F238E27FC236}">
                  <a16:creationId xmlns:a16="http://schemas.microsoft.com/office/drawing/2014/main" id="{D1174A42-6DB4-5347-9BB4-B92768B71782}"/>
                </a:ext>
              </a:extLst>
            </p:cNvPr>
            <p:cNvCxnSpPr>
              <a:cxnSpLocks/>
              <a:stCxn id="1166" idx="4"/>
              <a:endCxn id="1071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Connecteur droit 1177">
              <a:extLst>
                <a:ext uri="{FF2B5EF4-FFF2-40B4-BE49-F238E27FC236}">
                  <a16:creationId xmlns:a16="http://schemas.microsoft.com/office/drawing/2014/main" id="{C57786B3-343B-014E-B1ED-4C146694A3B1}"/>
                </a:ext>
              </a:extLst>
            </p:cNvPr>
            <p:cNvCxnSpPr>
              <a:cxnSpLocks/>
              <a:stCxn id="1165" idx="4"/>
              <a:endCxn id="1070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Connecteur droit 1178">
              <a:extLst>
                <a:ext uri="{FF2B5EF4-FFF2-40B4-BE49-F238E27FC236}">
                  <a16:creationId xmlns:a16="http://schemas.microsoft.com/office/drawing/2014/main" id="{7AD019C0-9B90-3140-8536-5A6C9AC191DC}"/>
                </a:ext>
              </a:extLst>
            </p:cNvPr>
            <p:cNvCxnSpPr>
              <a:cxnSpLocks/>
              <a:stCxn id="1164" idx="4"/>
              <a:endCxn id="1069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Connecteur droit 1179">
              <a:extLst>
                <a:ext uri="{FF2B5EF4-FFF2-40B4-BE49-F238E27FC236}">
                  <a16:creationId xmlns:a16="http://schemas.microsoft.com/office/drawing/2014/main" id="{0DE7DAB6-83EE-604B-9DF4-05C2F3FE41EB}"/>
                </a:ext>
              </a:extLst>
            </p:cNvPr>
            <p:cNvCxnSpPr>
              <a:cxnSpLocks/>
              <a:stCxn id="1163" idx="4"/>
              <a:endCxn id="1068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Connecteur droit 1180">
              <a:extLst>
                <a:ext uri="{FF2B5EF4-FFF2-40B4-BE49-F238E27FC236}">
                  <a16:creationId xmlns:a16="http://schemas.microsoft.com/office/drawing/2014/main" id="{35AF6626-C972-6245-B803-1A4BAFEB8849}"/>
                </a:ext>
              </a:extLst>
            </p:cNvPr>
            <p:cNvCxnSpPr>
              <a:cxnSpLocks/>
              <a:stCxn id="1162" idx="4"/>
              <a:endCxn id="1067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Connecteur droit 1181">
              <a:extLst>
                <a:ext uri="{FF2B5EF4-FFF2-40B4-BE49-F238E27FC236}">
                  <a16:creationId xmlns:a16="http://schemas.microsoft.com/office/drawing/2014/main" id="{926CC8DC-C8C0-6D44-BDF8-CD828088BCDA}"/>
                </a:ext>
              </a:extLst>
            </p:cNvPr>
            <p:cNvCxnSpPr>
              <a:cxnSpLocks/>
              <a:stCxn id="1161" idx="4"/>
              <a:endCxn id="1066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3" name="Ellipse 1182">
              <a:extLst>
                <a:ext uri="{FF2B5EF4-FFF2-40B4-BE49-F238E27FC236}">
                  <a16:creationId xmlns:a16="http://schemas.microsoft.com/office/drawing/2014/main" id="{290B4482-283C-AC43-A621-601731038646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Ellipse 1183">
              <a:extLst>
                <a:ext uri="{FF2B5EF4-FFF2-40B4-BE49-F238E27FC236}">
                  <a16:creationId xmlns:a16="http://schemas.microsoft.com/office/drawing/2014/main" id="{CAA82260-2499-D74A-84CC-F27236BD312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Ellipse 1184">
              <a:extLst>
                <a:ext uri="{FF2B5EF4-FFF2-40B4-BE49-F238E27FC236}">
                  <a16:creationId xmlns:a16="http://schemas.microsoft.com/office/drawing/2014/main" id="{B8D6792E-0A45-344F-8902-31513E38A475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Ellipse 1185">
              <a:extLst>
                <a:ext uri="{FF2B5EF4-FFF2-40B4-BE49-F238E27FC236}">
                  <a16:creationId xmlns:a16="http://schemas.microsoft.com/office/drawing/2014/main" id="{429BC1C0-A5C4-7940-91E1-818596748569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87" name="Ellipse 1186">
              <a:extLst>
                <a:ext uri="{FF2B5EF4-FFF2-40B4-BE49-F238E27FC236}">
                  <a16:creationId xmlns:a16="http://schemas.microsoft.com/office/drawing/2014/main" id="{FA90FE76-B569-BC4A-8BFE-CB5D8A405C7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Ellipse 1187">
              <a:extLst>
                <a:ext uri="{FF2B5EF4-FFF2-40B4-BE49-F238E27FC236}">
                  <a16:creationId xmlns:a16="http://schemas.microsoft.com/office/drawing/2014/main" id="{2E9DBA75-FB1A-5549-A132-0B726C7CB51D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Ellipse 1188">
              <a:extLst>
                <a:ext uri="{FF2B5EF4-FFF2-40B4-BE49-F238E27FC236}">
                  <a16:creationId xmlns:a16="http://schemas.microsoft.com/office/drawing/2014/main" id="{8B5F9766-537A-B24B-A69B-971E42E11967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0" name="Connecteur droit 1189">
              <a:extLst>
                <a:ext uri="{FF2B5EF4-FFF2-40B4-BE49-F238E27FC236}">
                  <a16:creationId xmlns:a16="http://schemas.microsoft.com/office/drawing/2014/main" id="{B1D5062C-5473-4D4A-9889-37A0AAB70A16}"/>
                </a:ext>
              </a:extLst>
            </p:cNvPr>
            <p:cNvCxnSpPr>
              <a:stCxn id="1183" idx="6"/>
              <a:endCxn id="1184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Connecteur droit 1190">
              <a:extLst>
                <a:ext uri="{FF2B5EF4-FFF2-40B4-BE49-F238E27FC236}">
                  <a16:creationId xmlns:a16="http://schemas.microsoft.com/office/drawing/2014/main" id="{1636BFD9-1B33-9F40-8833-85C6C693D5A1}"/>
                </a:ext>
              </a:extLst>
            </p:cNvPr>
            <p:cNvCxnSpPr>
              <a:cxnSpLocks/>
              <a:stCxn id="1184" idx="6"/>
              <a:endCxn id="1185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Connecteur droit 1191">
              <a:extLst>
                <a:ext uri="{FF2B5EF4-FFF2-40B4-BE49-F238E27FC236}">
                  <a16:creationId xmlns:a16="http://schemas.microsoft.com/office/drawing/2014/main" id="{A02CF312-981B-DF4B-9C8E-482BA90598F6}"/>
                </a:ext>
              </a:extLst>
            </p:cNvPr>
            <p:cNvCxnSpPr>
              <a:cxnSpLocks/>
              <a:stCxn id="1185" idx="6"/>
              <a:endCxn id="1186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Connecteur droit 1192">
              <a:extLst>
                <a:ext uri="{FF2B5EF4-FFF2-40B4-BE49-F238E27FC236}">
                  <a16:creationId xmlns:a16="http://schemas.microsoft.com/office/drawing/2014/main" id="{BBBCEFAD-4253-8A45-9226-2AA1E4F2635C}"/>
                </a:ext>
              </a:extLst>
            </p:cNvPr>
            <p:cNvCxnSpPr>
              <a:cxnSpLocks/>
              <a:stCxn id="1186" idx="6"/>
              <a:endCxn id="1187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Connecteur droit 1193">
              <a:extLst>
                <a:ext uri="{FF2B5EF4-FFF2-40B4-BE49-F238E27FC236}">
                  <a16:creationId xmlns:a16="http://schemas.microsoft.com/office/drawing/2014/main" id="{1B24E6DA-8642-324D-914B-4DEA0FE1501F}"/>
                </a:ext>
              </a:extLst>
            </p:cNvPr>
            <p:cNvCxnSpPr>
              <a:cxnSpLocks/>
              <a:stCxn id="1187" idx="6"/>
              <a:endCxn id="1188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Connecteur droit 1194">
              <a:extLst>
                <a:ext uri="{FF2B5EF4-FFF2-40B4-BE49-F238E27FC236}">
                  <a16:creationId xmlns:a16="http://schemas.microsoft.com/office/drawing/2014/main" id="{D97F3021-EFEA-F646-B5A8-011739C2D1D6}"/>
                </a:ext>
              </a:extLst>
            </p:cNvPr>
            <p:cNvCxnSpPr>
              <a:cxnSpLocks/>
              <a:stCxn id="1189" idx="6"/>
              <a:endCxn id="1216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Connecteur droit 1195">
              <a:extLst>
                <a:ext uri="{FF2B5EF4-FFF2-40B4-BE49-F238E27FC236}">
                  <a16:creationId xmlns:a16="http://schemas.microsoft.com/office/drawing/2014/main" id="{A7C5AD9E-9729-7045-B9AE-B08060918E8E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Connecteur droit 1196">
              <a:extLst>
                <a:ext uri="{FF2B5EF4-FFF2-40B4-BE49-F238E27FC236}">
                  <a16:creationId xmlns:a16="http://schemas.microsoft.com/office/drawing/2014/main" id="{B41B3708-396F-6440-83A4-5D7CD79B3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Connecteur droit 1197">
              <a:extLst>
                <a:ext uri="{FF2B5EF4-FFF2-40B4-BE49-F238E27FC236}">
                  <a16:creationId xmlns:a16="http://schemas.microsoft.com/office/drawing/2014/main" id="{8C8DE7BB-9E72-CB42-B317-BA68E2496643}"/>
                </a:ext>
              </a:extLst>
            </p:cNvPr>
            <p:cNvCxnSpPr>
              <a:cxnSpLocks/>
              <a:stCxn id="1189" idx="4"/>
              <a:endCxn id="1167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Connecteur droit 1198">
              <a:extLst>
                <a:ext uri="{FF2B5EF4-FFF2-40B4-BE49-F238E27FC236}">
                  <a16:creationId xmlns:a16="http://schemas.microsoft.com/office/drawing/2014/main" id="{09CA11D7-E961-F045-9E8A-0825CA88F7D4}"/>
                </a:ext>
              </a:extLst>
            </p:cNvPr>
            <p:cNvCxnSpPr>
              <a:cxnSpLocks/>
              <a:stCxn id="1188" idx="4"/>
              <a:endCxn id="1166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Connecteur droit 1199">
              <a:extLst>
                <a:ext uri="{FF2B5EF4-FFF2-40B4-BE49-F238E27FC236}">
                  <a16:creationId xmlns:a16="http://schemas.microsoft.com/office/drawing/2014/main" id="{A1E99D07-A43D-324B-B7A1-DD1C3D2B6990}"/>
                </a:ext>
              </a:extLst>
            </p:cNvPr>
            <p:cNvCxnSpPr>
              <a:cxnSpLocks/>
              <a:stCxn id="1187" idx="4"/>
              <a:endCxn id="1165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Connecteur droit 1200">
              <a:extLst>
                <a:ext uri="{FF2B5EF4-FFF2-40B4-BE49-F238E27FC236}">
                  <a16:creationId xmlns:a16="http://schemas.microsoft.com/office/drawing/2014/main" id="{49EEE239-5B11-294E-9C22-56F4BDA9566C}"/>
                </a:ext>
              </a:extLst>
            </p:cNvPr>
            <p:cNvCxnSpPr>
              <a:cxnSpLocks/>
              <a:stCxn id="1186" idx="4"/>
              <a:endCxn id="1164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Connecteur droit 1201">
              <a:extLst>
                <a:ext uri="{FF2B5EF4-FFF2-40B4-BE49-F238E27FC236}">
                  <a16:creationId xmlns:a16="http://schemas.microsoft.com/office/drawing/2014/main" id="{957CFE7C-EEEB-034B-B439-92F7CF13DEBD}"/>
                </a:ext>
              </a:extLst>
            </p:cNvPr>
            <p:cNvCxnSpPr>
              <a:cxnSpLocks/>
              <a:stCxn id="1185" idx="4"/>
              <a:endCxn id="1163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Connecteur droit 1202">
              <a:extLst>
                <a:ext uri="{FF2B5EF4-FFF2-40B4-BE49-F238E27FC236}">
                  <a16:creationId xmlns:a16="http://schemas.microsoft.com/office/drawing/2014/main" id="{8CBAD7C5-BA2D-9244-B2D6-36B7F64A8E14}"/>
                </a:ext>
              </a:extLst>
            </p:cNvPr>
            <p:cNvCxnSpPr>
              <a:cxnSpLocks/>
              <a:stCxn id="1184" idx="4"/>
              <a:endCxn id="1162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Connecteur droit 1203">
              <a:extLst>
                <a:ext uri="{FF2B5EF4-FFF2-40B4-BE49-F238E27FC236}">
                  <a16:creationId xmlns:a16="http://schemas.microsoft.com/office/drawing/2014/main" id="{E7E82EB7-F3C3-1448-B112-ABBD8F2474A9}"/>
                </a:ext>
              </a:extLst>
            </p:cNvPr>
            <p:cNvCxnSpPr>
              <a:cxnSpLocks/>
              <a:stCxn id="1183" idx="4"/>
              <a:endCxn id="1161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5" name="Ellipse 1204">
              <a:extLst>
                <a:ext uri="{FF2B5EF4-FFF2-40B4-BE49-F238E27FC236}">
                  <a16:creationId xmlns:a16="http://schemas.microsoft.com/office/drawing/2014/main" id="{49E89824-54C8-494E-B26E-802807FCB2E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Ellipse 1205">
              <a:extLst>
                <a:ext uri="{FF2B5EF4-FFF2-40B4-BE49-F238E27FC236}">
                  <a16:creationId xmlns:a16="http://schemas.microsoft.com/office/drawing/2014/main" id="{2817498F-BE08-2F49-8D2F-4EE3C2DE7A79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Ellipse 1206">
              <a:extLst>
                <a:ext uri="{FF2B5EF4-FFF2-40B4-BE49-F238E27FC236}">
                  <a16:creationId xmlns:a16="http://schemas.microsoft.com/office/drawing/2014/main" id="{53DD114C-0A4A-6A41-B34C-6E45EE1AF330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Ellipse 1207">
              <a:extLst>
                <a:ext uri="{FF2B5EF4-FFF2-40B4-BE49-F238E27FC236}">
                  <a16:creationId xmlns:a16="http://schemas.microsoft.com/office/drawing/2014/main" id="{FFA77D6F-3510-7C44-82E2-7D072ABDC6BF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9" name="Connecteur droit 1208">
              <a:extLst>
                <a:ext uri="{FF2B5EF4-FFF2-40B4-BE49-F238E27FC236}">
                  <a16:creationId xmlns:a16="http://schemas.microsoft.com/office/drawing/2014/main" id="{81256B55-2AF7-4243-B4EB-9FF9554470EB}"/>
                </a:ext>
              </a:extLst>
            </p:cNvPr>
            <p:cNvCxnSpPr>
              <a:cxnSpLocks/>
              <a:stCxn id="1207" idx="4"/>
              <a:endCxn id="1208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Connecteur droit 1209">
              <a:extLst>
                <a:ext uri="{FF2B5EF4-FFF2-40B4-BE49-F238E27FC236}">
                  <a16:creationId xmlns:a16="http://schemas.microsoft.com/office/drawing/2014/main" id="{4649E526-5DE4-7742-8845-EEDE0D9F0CB6}"/>
                </a:ext>
              </a:extLst>
            </p:cNvPr>
            <p:cNvCxnSpPr>
              <a:cxnSpLocks/>
              <a:stCxn id="1206" idx="4"/>
              <a:endCxn id="1207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Connecteur droit 1210">
              <a:extLst>
                <a:ext uri="{FF2B5EF4-FFF2-40B4-BE49-F238E27FC236}">
                  <a16:creationId xmlns:a16="http://schemas.microsoft.com/office/drawing/2014/main" id="{96FD139C-F580-7249-B8F8-4A7E6ABBAA92}"/>
                </a:ext>
              </a:extLst>
            </p:cNvPr>
            <p:cNvCxnSpPr>
              <a:cxnSpLocks/>
              <a:stCxn id="1205" idx="4"/>
              <a:endCxn id="1206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Connecteur droit 1211">
              <a:extLst>
                <a:ext uri="{FF2B5EF4-FFF2-40B4-BE49-F238E27FC236}">
                  <a16:creationId xmlns:a16="http://schemas.microsoft.com/office/drawing/2014/main" id="{00C0600D-6730-F74C-953A-5E61F9D54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Connecteur droit 1212">
              <a:extLst>
                <a:ext uri="{FF2B5EF4-FFF2-40B4-BE49-F238E27FC236}">
                  <a16:creationId xmlns:a16="http://schemas.microsoft.com/office/drawing/2014/main" id="{85BB31F3-D7AB-A641-9053-6145BD1C3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Ellipse 1213">
              <a:extLst>
                <a:ext uri="{FF2B5EF4-FFF2-40B4-BE49-F238E27FC236}">
                  <a16:creationId xmlns:a16="http://schemas.microsoft.com/office/drawing/2014/main" id="{00770429-D29B-5F4B-A161-4E5C4A11735A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5" name="Connecteur droit 1214">
              <a:extLst>
                <a:ext uri="{FF2B5EF4-FFF2-40B4-BE49-F238E27FC236}">
                  <a16:creationId xmlns:a16="http://schemas.microsoft.com/office/drawing/2014/main" id="{454FC3A5-CFE5-1E41-A53D-2C82C5EECB02}"/>
                </a:ext>
              </a:extLst>
            </p:cNvPr>
            <p:cNvCxnSpPr>
              <a:cxnSpLocks/>
              <a:endCxn id="1205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6" name="Ellipse 1215">
              <a:extLst>
                <a:ext uri="{FF2B5EF4-FFF2-40B4-BE49-F238E27FC236}">
                  <a16:creationId xmlns:a16="http://schemas.microsoft.com/office/drawing/2014/main" id="{957B1CEB-BAB4-DF4E-822D-9E6C02DDA3FB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7" name="Connecteur droit 1216">
              <a:extLst>
                <a:ext uri="{FF2B5EF4-FFF2-40B4-BE49-F238E27FC236}">
                  <a16:creationId xmlns:a16="http://schemas.microsoft.com/office/drawing/2014/main" id="{07F9C971-D633-8E47-AB27-68A2572A2064}"/>
                </a:ext>
              </a:extLst>
            </p:cNvPr>
            <p:cNvCxnSpPr>
              <a:cxnSpLocks/>
              <a:stCxn id="1216" idx="4"/>
              <a:endCxn id="1214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Connecteur droit 1217">
              <a:extLst>
                <a:ext uri="{FF2B5EF4-FFF2-40B4-BE49-F238E27FC236}">
                  <a16:creationId xmlns:a16="http://schemas.microsoft.com/office/drawing/2014/main" id="{65487FE5-933A-714E-8227-B8DCEBE84A4D}"/>
                </a:ext>
              </a:extLst>
            </p:cNvPr>
            <p:cNvCxnSpPr>
              <a:cxnSpLocks/>
              <a:stCxn id="1188" idx="6"/>
              <a:endCxn id="1189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Connecteur droit 1218">
              <a:extLst>
                <a:ext uri="{FF2B5EF4-FFF2-40B4-BE49-F238E27FC236}">
                  <a16:creationId xmlns:a16="http://schemas.microsoft.com/office/drawing/2014/main" id="{D057FCB6-8F5B-6445-B6B6-608DDAC59D26}"/>
                </a:ext>
              </a:extLst>
            </p:cNvPr>
            <p:cNvCxnSpPr>
              <a:cxnSpLocks/>
              <a:stCxn id="1167" idx="6"/>
              <a:endCxn id="1214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Connecteur droit 1219">
              <a:extLst>
                <a:ext uri="{FF2B5EF4-FFF2-40B4-BE49-F238E27FC236}">
                  <a16:creationId xmlns:a16="http://schemas.microsoft.com/office/drawing/2014/main" id="{67C4B778-AA86-A943-8D92-6339DA05D03E}"/>
                </a:ext>
              </a:extLst>
            </p:cNvPr>
            <p:cNvCxnSpPr>
              <a:cxnSpLocks/>
              <a:stCxn id="1072" idx="6"/>
              <a:endCxn id="1205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necteur droit 1220">
              <a:extLst>
                <a:ext uri="{FF2B5EF4-FFF2-40B4-BE49-F238E27FC236}">
                  <a16:creationId xmlns:a16="http://schemas.microsoft.com/office/drawing/2014/main" id="{F562AA80-7661-4943-AD3F-23A7D8E29BF3}"/>
                </a:ext>
              </a:extLst>
            </p:cNvPr>
            <p:cNvCxnSpPr>
              <a:cxnSpLocks/>
              <a:stCxn id="1079" idx="6"/>
              <a:endCxn id="1206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necteur droit 1221">
              <a:extLst>
                <a:ext uri="{FF2B5EF4-FFF2-40B4-BE49-F238E27FC236}">
                  <a16:creationId xmlns:a16="http://schemas.microsoft.com/office/drawing/2014/main" id="{1C6B9FDA-361A-7343-AD24-7DDA92CC02FC}"/>
                </a:ext>
              </a:extLst>
            </p:cNvPr>
            <p:cNvCxnSpPr>
              <a:cxnSpLocks/>
              <a:stCxn id="1086" idx="6"/>
              <a:endCxn id="1207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necteur droit 1222">
              <a:extLst>
                <a:ext uri="{FF2B5EF4-FFF2-40B4-BE49-F238E27FC236}">
                  <a16:creationId xmlns:a16="http://schemas.microsoft.com/office/drawing/2014/main" id="{58455A01-DEB1-C146-9AC2-686742F5A883}"/>
                </a:ext>
              </a:extLst>
            </p:cNvPr>
            <p:cNvCxnSpPr>
              <a:cxnSpLocks/>
              <a:stCxn id="1093" idx="6"/>
              <a:endCxn id="1208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4" name="Ellipse 1223">
              <a:extLst>
                <a:ext uri="{FF2B5EF4-FFF2-40B4-BE49-F238E27FC236}">
                  <a16:creationId xmlns:a16="http://schemas.microsoft.com/office/drawing/2014/main" id="{1DFCE4B1-C95A-FC4A-8FEB-28DA8A55F21A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Ellipse 1224">
              <a:extLst>
                <a:ext uri="{FF2B5EF4-FFF2-40B4-BE49-F238E27FC236}">
                  <a16:creationId xmlns:a16="http://schemas.microsoft.com/office/drawing/2014/main" id="{E829D134-E552-F246-AECE-A0CBA39EC57D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Ellipse 1225">
              <a:extLst>
                <a:ext uri="{FF2B5EF4-FFF2-40B4-BE49-F238E27FC236}">
                  <a16:creationId xmlns:a16="http://schemas.microsoft.com/office/drawing/2014/main" id="{E7198F5E-01F3-2144-8B3F-00004314AB9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Ellipse 1226">
              <a:extLst>
                <a:ext uri="{FF2B5EF4-FFF2-40B4-BE49-F238E27FC236}">
                  <a16:creationId xmlns:a16="http://schemas.microsoft.com/office/drawing/2014/main" id="{DD5AE0C4-A878-E947-B7C8-31F7C0254DFD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Ellipse 1227">
              <a:extLst>
                <a:ext uri="{FF2B5EF4-FFF2-40B4-BE49-F238E27FC236}">
                  <a16:creationId xmlns:a16="http://schemas.microsoft.com/office/drawing/2014/main" id="{934768EF-C16C-F34F-B702-FF796B61263A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Ellipse 1228">
              <a:extLst>
                <a:ext uri="{FF2B5EF4-FFF2-40B4-BE49-F238E27FC236}">
                  <a16:creationId xmlns:a16="http://schemas.microsoft.com/office/drawing/2014/main" id="{6A906306-5C13-2A4C-9F43-0089499EC02E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Ellipse 1229">
              <a:extLst>
                <a:ext uri="{FF2B5EF4-FFF2-40B4-BE49-F238E27FC236}">
                  <a16:creationId xmlns:a16="http://schemas.microsoft.com/office/drawing/2014/main" id="{81E442C6-F81F-8A49-92C1-B2C3CBC2B2C0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1" name="Connecteur droit 1230">
              <a:extLst>
                <a:ext uri="{FF2B5EF4-FFF2-40B4-BE49-F238E27FC236}">
                  <a16:creationId xmlns:a16="http://schemas.microsoft.com/office/drawing/2014/main" id="{A4D797BC-F43C-AC4E-BBE5-47E688CB727F}"/>
                </a:ext>
              </a:extLst>
            </p:cNvPr>
            <p:cNvCxnSpPr>
              <a:cxnSpLocks/>
              <a:stCxn id="1224" idx="6"/>
              <a:endCxn id="1225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Connecteur droit 1231">
              <a:extLst>
                <a:ext uri="{FF2B5EF4-FFF2-40B4-BE49-F238E27FC236}">
                  <a16:creationId xmlns:a16="http://schemas.microsoft.com/office/drawing/2014/main" id="{4BC30400-08BB-394F-8FA5-827BC94C72B9}"/>
                </a:ext>
              </a:extLst>
            </p:cNvPr>
            <p:cNvCxnSpPr>
              <a:cxnSpLocks/>
              <a:stCxn id="1229" idx="6"/>
              <a:endCxn id="1230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Connecteur droit 1232">
              <a:extLst>
                <a:ext uri="{FF2B5EF4-FFF2-40B4-BE49-F238E27FC236}">
                  <a16:creationId xmlns:a16="http://schemas.microsoft.com/office/drawing/2014/main" id="{9F1E0C1E-4786-FD40-BDDD-FE01FC57C7A5}"/>
                </a:ext>
              </a:extLst>
            </p:cNvPr>
            <p:cNvCxnSpPr>
              <a:cxnSpLocks/>
              <a:stCxn id="1228" idx="6"/>
              <a:endCxn id="1229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Connecteur droit 1233">
              <a:extLst>
                <a:ext uri="{FF2B5EF4-FFF2-40B4-BE49-F238E27FC236}">
                  <a16:creationId xmlns:a16="http://schemas.microsoft.com/office/drawing/2014/main" id="{DFA7482C-D090-9B44-9840-8E355A13194A}"/>
                </a:ext>
              </a:extLst>
            </p:cNvPr>
            <p:cNvCxnSpPr>
              <a:cxnSpLocks/>
              <a:stCxn id="1227" idx="6"/>
              <a:endCxn id="1228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Connecteur droit 1234">
              <a:extLst>
                <a:ext uri="{FF2B5EF4-FFF2-40B4-BE49-F238E27FC236}">
                  <a16:creationId xmlns:a16="http://schemas.microsoft.com/office/drawing/2014/main" id="{E36FC793-8657-C748-A98B-FD21221A1876}"/>
                </a:ext>
              </a:extLst>
            </p:cNvPr>
            <p:cNvCxnSpPr>
              <a:cxnSpLocks/>
              <a:stCxn id="1226" idx="6"/>
              <a:endCxn id="1227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Connecteur droit 1235">
              <a:extLst>
                <a:ext uri="{FF2B5EF4-FFF2-40B4-BE49-F238E27FC236}">
                  <a16:creationId xmlns:a16="http://schemas.microsoft.com/office/drawing/2014/main" id="{58A8CAEF-B16F-9241-9639-BBEDB61AE7B5}"/>
                </a:ext>
              </a:extLst>
            </p:cNvPr>
            <p:cNvCxnSpPr>
              <a:cxnSpLocks/>
              <a:stCxn id="1225" idx="6"/>
              <a:endCxn id="1226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Connecteur droit 1236">
              <a:extLst>
                <a:ext uri="{FF2B5EF4-FFF2-40B4-BE49-F238E27FC236}">
                  <a16:creationId xmlns:a16="http://schemas.microsoft.com/office/drawing/2014/main" id="{AD3DB42F-9F66-BF4D-B093-95454E9EA30D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Connecteur droit 1237">
              <a:extLst>
                <a:ext uri="{FF2B5EF4-FFF2-40B4-BE49-F238E27FC236}">
                  <a16:creationId xmlns:a16="http://schemas.microsoft.com/office/drawing/2014/main" id="{79A38736-2AF6-F644-BB99-69AE9771DBE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" name="Ellipse 1238">
              <a:extLst>
                <a:ext uri="{FF2B5EF4-FFF2-40B4-BE49-F238E27FC236}">
                  <a16:creationId xmlns:a16="http://schemas.microsoft.com/office/drawing/2014/main" id="{93898575-2794-B043-AC7F-DDFB4911E9E9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0" name="Connecteur droit 1239">
              <a:extLst>
                <a:ext uri="{FF2B5EF4-FFF2-40B4-BE49-F238E27FC236}">
                  <a16:creationId xmlns:a16="http://schemas.microsoft.com/office/drawing/2014/main" id="{448C0D55-82FB-BF44-8C95-29B07F343C8F}"/>
                </a:ext>
              </a:extLst>
            </p:cNvPr>
            <p:cNvCxnSpPr>
              <a:cxnSpLocks/>
              <a:stCxn id="1230" idx="6"/>
              <a:endCxn id="1239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" name="Ellipse 1240">
              <a:extLst>
                <a:ext uri="{FF2B5EF4-FFF2-40B4-BE49-F238E27FC236}">
                  <a16:creationId xmlns:a16="http://schemas.microsoft.com/office/drawing/2014/main" id="{BD912EFF-C978-C24A-B76E-516BA806C2AC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Ellipse 1241">
              <a:extLst>
                <a:ext uri="{FF2B5EF4-FFF2-40B4-BE49-F238E27FC236}">
                  <a16:creationId xmlns:a16="http://schemas.microsoft.com/office/drawing/2014/main" id="{D87DFDD3-A8A5-B74B-AEEC-76FB70F3A5CD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Ellipse 1242">
              <a:extLst>
                <a:ext uri="{FF2B5EF4-FFF2-40B4-BE49-F238E27FC236}">
                  <a16:creationId xmlns:a16="http://schemas.microsoft.com/office/drawing/2014/main" id="{92809BBC-5D76-F84D-8FDC-C1029F16D34C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Ellipse 1243">
              <a:extLst>
                <a:ext uri="{FF2B5EF4-FFF2-40B4-BE49-F238E27FC236}">
                  <a16:creationId xmlns:a16="http://schemas.microsoft.com/office/drawing/2014/main" id="{85CBE360-4F5B-6E4A-A3E3-2B136CBA7D1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Ellipse 1244">
              <a:extLst>
                <a:ext uri="{FF2B5EF4-FFF2-40B4-BE49-F238E27FC236}">
                  <a16:creationId xmlns:a16="http://schemas.microsoft.com/office/drawing/2014/main" id="{FFAC0D80-37AC-6A4B-B46C-1D16D1B96C24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Ellipse 1245">
              <a:extLst>
                <a:ext uri="{FF2B5EF4-FFF2-40B4-BE49-F238E27FC236}">
                  <a16:creationId xmlns:a16="http://schemas.microsoft.com/office/drawing/2014/main" id="{593C99DA-11DC-E841-9D4F-B4126B427D3C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Ellipse 1246">
              <a:extLst>
                <a:ext uri="{FF2B5EF4-FFF2-40B4-BE49-F238E27FC236}">
                  <a16:creationId xmlns:a16="http://schemas.microsoft.com/office/drawing/2014/main" id="{E465AA7F-DF9E-674B-96DF-D5AD0568B915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8" name="Connecteur droit 1247">
              <a:extLst>
                <a:ext uri="{FF2B5EF4-FFF2-40B4-BE49-F238E27FC236}">
                  <a16:creationId xmlns:a16="http://schemas.microsoft.com/office/drawing/2014/main" id="{144A838B-E1A3-B243-9380-8EB1665EA969}"/>
                </a:ext>
              </a:extLst>
            </p:cNvPr>
            <p:cNvCxnSpPr>
              <a:cxnSpLocks/>
              <a:stCxn id="1241" idx="6"/>
              <a:endCxn id="1242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Connecteur droit 1248">
              <a:extLst>
                <a:ext uri="{FF2B5EF4-FFF2-40B4-BE49-F238E27FC236}">
                  <a16:creationId xmlns:a16="http://schemas.microsoft.com/office/drawing/2014/main" id="{81DB739E-E252-7548-94D4-4A579A9455CD}"/>
                </a:ext>
              </a:extLst>
            </p:cNvPr>
            <p:cNvCxnSpPr>
              <a:cxnSpLocks/>
              <a:stCxn id="1246" idx="6"/>
              <a:endCxn id="1247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Connecteur droit 1249">
              <a:extLst>
                <a:ext uri="{FF2B5EF4-FFF2-40B4-BE49-F238E27FC236}">
                  <a16:creationId xmlns:a16="http://schemas.microsoft.com/office/drawing/2014/main" id="{83CBABF4-E376-9E49-8339-ECDDB3DA630A}"/>
                </a:ext>
              </a:extLst>
            </p:cNvPr>
            <p:cNvCxnSpPr>
              <a:cxnSpLocks/>
              <a:stCxn id="1245" idx="6"/>
              <a:endCxn id="1246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Connecteur droit 1250">
              <a:extLst>
                <a:ext uri="{FF2B5EF4-FFF2-40B4-BE49-F238E27FC236}">
                  <a16:creationId xmlns:a16="http://schemas.microsoft.com/office/drawing/2014/main" id="{EE7DF6AB-1C81-4C4F-9977-BF0EF0DDF990}"/>
                </a:ext>
              </a:extLst>
            </p:cNvPr>
            <p:cNvCxnSpPr>
              <a:cxnSpLocks/>
              <a:stCxn id="1244" idx="6"/>
              <a:endCxn id="1245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Connecteur droit 1251">
              <a:extLst>
                <a:ext uri="{FF2B5EF4-FFF2-40B4-BE49-F238E27FC236}">
                  <a16:creationId xmlns:a16="http://schemas.microsoft.com/office/drawing/2014/main" id="{38E81277-73C9-3641-A7C8-C1968FC0AD51}"/>
                </a:ext>
              </a:extLst>
            </p:cNvPr>
            <p:cNvCxnSpPr>
              <a:cxnSpLocks/>
              <a:stCxn id="1243" idx="6"/>
              <a:endCxn id="1244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Connecteur droit 1252">
              <a:extLst>
                <a:ext uri="{FF2B5EF4-FFF2-40B4-BE49-F238E27FC236}">
                  <a16:creationId xmlns:a16="http://schemas.microsoft.com/office/drawing/2014/main" id="{7CD039FC-3EA5-044D-91F8-4AF53FE099D8}"/>
                </a:ext>
              </a:extLst>
            </p:cNvPr>
            <p:cNvCxnSpPr>
              <a:cxnSpLocks/>
              <a:stCxn id="1242" idx="6"/>
              <a:endCxn id="1243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Connecteur droit 1253">
              <a:extLst>
                <a:ext uri="{FF2B5EF4-FFF2-40B4-BE49-F238E27FC236}">
                  <a16:creationId xmlns:a16="http://schemas.microsoft.com/office/drawing/2014/main" id="{8A46C5DA-1E10-8044-88EE-0B4D3FABDC89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Connecteur droit 1254">
              <a:extLst>
                <a:ext uri="{FF2B5EF4-FFF2-40B4-BE49-F238E27FC236}">
                  <a16:creationId xmlns:a16="http://schemas.microsoft.com/office/drawing/2014/main" id="{AF382BC0-369C-3940-A55B-4A5B1EF4A352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6" name="Ellipse 1255">
              <a:extLst>
                <a:ext uri="{FF2B5EF4-FFF2-40B4-BE49-F238E27FC236}">
                  <a16:creationId xmlns:a16="http://schemas.microsoft.com/office/drawing/2014/main" id="{0384305F-C095-574B-B586-EC9467B34EF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7" name="Connecteur droit 1256">
              <a:extLst>
                <a:ext uri="{FF2B5EF4-FFF2-40B4-BE49-F238E27FC236}">
                  <a16:creationId xmlns:a16="http://schemas.microsoft.com/office/drawing/2014/main" id="{7214E205-1AFA-2C4D-AAA9-8F0D4D1904E3}"/>
                </a:ext>
              </a:extLst>
            </p:cNvPr>
            <p:cNvCxnSpPr>
              <a:cxnSpLocks/>
              <a:stCxn id="1247" idx="6"/>
              <a:endCxn id="1256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Connecteur droit 1257">
              <a:extLst>
                <a:ext uri="{FF2B5EF4-FFF2-40B4-BE49-F238E27FC236}">
                  <a16:creationId xmlns:a16="http://schemas.microsoft.com/office/drawing/2014/main" id="{180E29AA-396A-F043-AAAA-83571C29E915}"/>
                </a:ext>
              </a:extLst>
            </p:cNvPr>
            <p:cNvCxnSpPr>
              <a:cxnSpLocks/>
              <a:stCxn id="1087" idx="4"/>
              <a:endCxn id="1224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Connecteur droit 1258">
              <a:extLst>
                <a:ext uri="{FF2B5EF4-FFF2-40B4-BE49-F238E27FC236}">
                  <a16:creationId xmlns:a16="http://schemas.microsoft.com/office/drawing/2014/main" id="{533AC6ED-77C2-DC43-95CE-3CB8A7572FD4}"/>
                </a:ext>
              </a:extLst>
            </p:cNvPr>
            <p:cNvCxnSpPr>
              <a:cxnSpLocks/>
              <a:stCxn id="1088" idx="4"/>
              <a:endCxn id="1225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Connecteur droit 1259">
              <a:extLst>
                <a:ext uri="{FF2B5EF4-FFF2-40B4-BE49-F238E27FC236}">
                  <a16:creationId xmlns:a16="http://schemas.microsoft.com/office/drawing/2014/main" id="{712A7FBD-07F8-1041-B61E-98643EEF2947}"/>
                </a:ext>
              </a:extLst>
            </p:cNvPr>
            <p:cNvCxnSpPr>
              <a:cxnSpLocks/>
              <a:stCxn id="1089" idx="4"/>
              <a:endCxn id="1226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Connecteur droit 1260">
              <a:extLst>
                <a:ext uri="{FF2B5EF4-FFF2-40B4-BE49-F238E27FC236}">
                  <a16:creationId xmlns:a16="http://schemas.microsoft.com/office/drawing/2014/main" id="{7C7D4B70-7F68-F347-8F8A-072C66FB9009}"/>
                </a:ext>
              </a:extLst>
            </p:cNvPr>
            <p:cNvCxnSpPr>
              <a:cxnSpLocks/>
              <a:stCxn id="1090" idx="4"/>
              <a:endCxn id="1227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Connecteur droit 1261">
              <a:extLst>
                <a:ext uri="{FF2B5EF4-FFF2-40B4-BE49-F238E27FC236}">
                  <a16:creationId xmlns:a16="http://schemas.microsoft.com/office/drawing/2014/main" id="{445EC8F6-7AFC-7F4C-A61A-23E2294B0EDA}"/>
                </a:ext>
              </a:extLst>
            </p:cNvPr>
            <p:cNvCxnSpPr>
              <a:cxnSpLocks/>
              <a:stCxn id="1091" idx="4"/>
              <a:endCxn id="1228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Connecteur droit 1262">
              <a:extLst>
                <a:ext uri="{FF2B5EF4-FFF2-40B4-BE49-F238E27FC236}">
                  <a16:creationId xmlns:a16="http://schemas.microsoft.com/office/drawing/2014/main" id="{471DF26F-C3D3-5245-9174-720418BC1AB7}"/>
                </a:ext>
              </a:extLst>
            </p:cNvPr>
            <p:cNvCxnSpPr>
              <a:cxnSpLocks/>
              <a:stCxn id="1092" idx="4"/>
              <a:endCxn id="1229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Connecteur droit 1263">
              <a:extLst>
                <a:ext uri="{FF2B5EF4-FFF2-40B4-BE49-F238E27FC236}">
                  <a16:creationId xmlns:a16="http://schemas.microsoft.com/office/drawing/2014/main" id="{8C34BFC0-929D-DC47-B54E-A0D431214965}"/>
                </a:ext>
              </a:extLst>
            </p:cNvPr>
            <p:cNvCxnSpPr>
              <a:cxnSpLocks/>
              <a:stCxn id="1093" idx="4"/>
              <a:endCxn id="1230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Connecteur droit 1264">
              <a:extLst>
                <a:ext uri="{FF2B5EF4-FFF2-40B4-BE49-F238E27FC236}">
                  <a16:creationId xmlns:a16="http://schemas.microsoft.com/office/drawing/2014/main" id="{606AB30A-2CFF-224E-AA98-F3673A07445A}"/>
                </a:ext>
              </a:extLst>
            </p:cNvPr>
            <p:cNvCxnSpPr>
              <a:cxnSpLocks/>
              <a:stCxn id="1208" idx="4"/>
              <a:endCxn id="1239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Connecteur droit 1265">
              <a:extLst>
                <a:ext uri="{FF2B5EF4-FFF2-40B4-BE49-F238E27FC236}">
                  <a16:creationId xmlns:a16="http://schemas.microsoft.com/office/drawing/2014/main" id="{BE0831F6-4984-724B-AFE0-FB6950AAE8A0}"/>
                </a:ext>
              </a:extLst>
            </p:cNvPr>
            <p:cNvCxnSpPr>
              <a:cxnSpLocks/>
              <a:stCxn id="1239" idx="4"/>
              <a:endCxn id="1256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Connecteur droit 1266">
              <a:extLst>
                <a:ext uri="{FF2B5EF4-FFF2-40B4-BE49-F238E27FC236}">
                  <a16:creationId xmlns:a16="http://schemas.microsoft.com/office/drawing/2014/main" id="{251585CD-04C4-8947-BB2E-74DE25E3C53A}"/>
                </a:ext>
              </a:extLst>
            </p:cNvPr>
            <p:cNvCxnSpPr>
              <a:cxnSpLocks/>
              <a:stCxn id="1230" idx="4"/>
              <a:endCxn id="1247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Connecteur droit 1267">
              <a:extLst>
                <a:ext uri="{FF2B5EF4-FFF2-40B4-BE49-F238E27FC236}">
                  <a16:creationId xmlns:a16="http://schemas.microsoft.com/office/drawing/2014/main" id="{8CEB0CEF-C04B-304D-BC62-86B744C656D8}"/>
                </a:ext>
              </a:extLst>
            </p:cNvPr>
            <p:cNvCxnSpPr>
              <a:cxnSpLocks/>
              <a:stCxn id="1229" idx="4"/>
              <a:endCxn id="1246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Connecteur droit 1268">
              <a:extLst>
                <a:ext uri="{FF2B5EF4-FFF2-40B4-BE49-F238E27FC236}">
                  <a16:creationId xmlns:a16="http://schemas.microsoft.com/office/drawing/2014/main" id="{85C0A49F-8732-A141-AEE6-F664FA6C3601}"/>
                </a:ext>
              </a:extLst>
            </p:cNvPr>
            <p:cNvCxnSpPr>
              <a:cxnSpLocks/>
              <a:stCxn id="1228" idx="4"/>
              <a:endCxn id="1245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1269">
              <a:extLst>
                <a:ext uri="{FF2B5EF4-FFF2-40B4-BE49-F238E27FC236}">
                  <a16:creationId xmlns:a16="http://schemas.microsoft.com/office/drawing/2014/main" id="{9079F431-8413-5A45-8C9D-1B2B0648E380}"/>
                </a:ext>
              </a:extLst>
            </p:cNvPr>
            <p:cNvCxnSpPr>
              <a:cxnSpLocks/>
              <a:stCxn id="1227" idx="4"/>
              <a:endCxn id="1244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Connecteur droit 1270">
              <a:extLst>
                <a:ext uri="{FF2B5EF4-FFF2-40B4-BE49-F238E27FC236}">
                  <a16:creationId xmlns:a16="http://schemas.microsoft.com/office/drawing/2014/main" id="{BBA62BDC-DDC9-954E-A05B-80649B3C441A}"/>
                </a:ext>
              </a:extLst>
            </p:cNvPr>
            <p:cNvCxnSpPr>
              <a:cxnSpLocks/>
              <a:stCxn id="1226" idx="4"/>
              <a:endCxn id="1243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Connecteur droit 1271">
              <a:extLst>
                <a:ext uri="{FF2B5EF4-FFF2-40B4-BE49-F238E27FC236}">
                  <a16:creationId xmlns:a16="http://schemas.microsoft.com/office/drawing/2014/main" id="{691CBF6F-9538-8A48-B984-4F8185B9FC7E}"/>
                </a:ext>
              </a:extLst>
            </p:cNvPr>
            <p:cNvCxnSpPr>
              <a:cxnSpLocks/>
              <a:stCxn id="1225" idx="4"/>
              <a:endCxn id="1242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Connecteur droit 1272">
              <a:extLst>
                <a:ext uri="{FF2B5EF4-FFF2-40B4-BE49-F238E27FC236}">
                  <a16:creationId xmlns:a16="http://schemas.microsoft.com/office/drawing/2014/main" id="{8751AD38-B5CB-104F-8582-CEF356A6C664}"/>
                </a:ext>
              </a:extLst>
            </p:cNvPr>
            <p:cNvCxnSpPr>
              <a:cxnSpLocks/>
              <a:stCxn id="1224" idx="4"/>
              <a:endCxn id="1241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4" name="Ellipse 1273">
              <a:extLst>
                <a:ext uri="{FF2B5EF4-FFF2-40B4-BE49-F238E27FC236}">
                  <a16:creationId xmlns:a16="http://schemas.microsoft.com/office/drawing/2014/main" id="{700E146D-C144-3047-8A4B-B00C0367BE80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Ellipse 1274">
              <a:extLst>
                <a:ext uri="{FF2B5EF4-FFF2-40B4-BE49-F238E27FC236}">
                  <a16:creationId xmlns:a16="http://schemas.microsoft.com/office/drawing/2014/main" id="{46D7BCD0-6909-F243-81C8-22795651ACE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Ellipse 1275">
              <a:extLst>
                <a:ext uri="{FF2B5EF4-FFF2-40B4-BE49-F238E27FC236}">
                  <a16:creationId xmlns:a16="http://schemas.microsoft.com/office/drawing/2014/main" id="{1AE77BA9-3C4A-E94D-AEEA-81CD4F84171D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Ellipse 1276">
              <a:extLst>
                <a:ext uri="{FF2B5EF4-FFF2-40B4-BE49-F238E27FC236}">
                  <a16:creationId xmlns:a16="http://schemas.microsoft.com/office/drawing/2014/main" id="{8EED8A05-F99D-354E-B187-669BE5E1F3E1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8" name="Connecteur droit 1277">
              <a:extLst>
                <a:ext uri="{FF2B5EF4-FFF2-40B4-BE49-F238E27FC236}">
                  <a16:creationId xmlns:a16="http://schemas.microsoft.com/office/drawing/2014/main" id="{4E0C3121-917D-E34E-AE93-7A7ED8256426}"/>
                </a:ext>
              </a:extLst>
            </p:cNvPr>
            <p:cNvCxnSpPr>
              <a:cxnSpLocks/>
              <a:stCxn id="1276" idx="4"/>
              <a:endCxn id="1277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Connecteur droit 1278">
              <a:extLst>
                <a:ext uri="{FF2B5EF4-FFF2-40B4-BE49-F238E27FC236}">
                  <a16:creationId xmlns:a16="http://schemas.microsoft.com/office/drawing/2014/main" id="{B31CFE7C-87B7-754E-9630-7F2C76B43C82}"/>
                </a:ext>
              </a:extLst>
            </p:cNvPr>
            <p:cNvCxnSpPr>
              <a:cxnSpLocks/>
              <a:stCxn id="1275" idx="4"/>
              <a:endCxn id="1276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Connecteur droit 1279">
              <a:extLst>
                <a:ext uri="{FF2B5EF4-FFF2-40B4-BE49-F238E27FC236}">
                  <a16:creationId xmlns:a16="http://schemas.microsoft.com/office/drawing/2014/main" id="{C333122F-93DC-F141-84F1-58D7C5A2CE41}"/>
                </a:ext>
              </a:extLst>
            </p:cNvPr>
            <p:cNvCxnSpPr>
              <a:cxnSpLocks/>
              <a:stCxn id="1274" idx="4"/>
              <a:endCxn id="1275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necteur droit 1280">
              <a:extLst>
                <a:ext uri="{FF2B5EF4-FFF2-40B4-BE49-F238E27FC236}">
                  <a16:creationId xmlns:a16="http://schemas.microsoft.com/office/drawing/2014/main" id="{CB3CD531-EA55-8048-8A10-2D31CA9C4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Connecteur droit 1281">
              <a:extLst>
                <a:ext uri="{FF2B5EF4-FFF2-40B4-BE49-F238E27FC236}">
                  <a16:creationId xmlns:a16="http://schemas.microsoft.com/office/drawing/2014/main" id="{D8B4E165-34AD-D243-A127-B84784DB4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3" name="Ellipse 1282">
              <a:extLst>
                <a:ext uri="{FF2B5EF4-FFF2-40B4-BE49-F238E27FC236}">
                  <a16:creationId xmlns:a16="http://schemas.microsoft.com/office/drawing/2014/main" id="{EF807176-8598-AF45-958F-3EA5D1039A30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4" name="Connecteur droit 1283">
              <a:extLst>
                <a:ext uri="{FF2B5EF4-FFF2-40B4-BE49-F238E27FC236}">
                  <a16:creationId xmlns:a16="http://schemas.microsoft.com/office/drawing/2014/main" id="{96DE9A34-E2E6-3946-9DDE-BA7D654CDDBE}"/>
                </a:ext>
              </a:extLst>
            </p:cNvPr>
            <p:cNvCxnSpPr>
              <a:cxnSpLocks/>
              <a:endCxn id="1274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5" name="Ellipse 1284">
              <a:extLst>
                <a:ext uri="{FF2B5EF4-FFF2-40B4-BE49-F238E27FC236}">
                  <a16:creationId xmlns:a16="http://schemas.microsoft.com/office/drawing/2014/main" id="{B3D03E2E-AF9E-C44F-A766-5C3D1D339454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6" name="Connecteur droit 1285">
              <a:extLst>
                <a:ext uri="{FF2B5EF4-FFF2-40B4-BE49-F238E27FC236}">
                  <a16:creationId xmlns:a16="http://schemas.microsoft.com/office/drawing/2014/main" id="{33455F62-FDCB-E946-B4D8-81B44D781EB4}"/>
                </a:ext>
              </a:extLst>
            </p:cNvPr>
            <p:cNvCxnSpPr>
              <a:cxnSpLocks/>
              <a:stCxn id="1285" idx="4"/>
              <a:endCxn id="1283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7" name="Ellipse 1286">
              <a:extLst>
                <a:ext uri="{FF2B5EF4-FFF2-40B4-BE49-F238E27FC236}">
                  <a16:creationId xmlns:a16="http://schemas.microsoft.com/office/drawing/2014/main" id="{54A7A940-8369-9E42-BEC5-959692A8B686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Ellipse 1287">
              <a:extLst>
                <a:ext uri="{FF2B5EF4-FFF2-40B4-BE49-F238E27FC236}">
                  <a16:creationId xmlns:a16="http://schemas.microsoft.com/office/drawing/2014/main" id="{8223A9B1-BC63-DB4F-BECF-BFE1D9D1F287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9" name="Connecteur droit 1288">
              <a:extLst>
                <a:ext uri="{FF2B5EF4-FFF2-40B4-BE49-F238E27FC236}">
                  <a16:creationId xmlns:a16="http://schemas.microsoft.com/office/drawing/2014/main" id="{584E6EDC-09AB-2441-A19A-5791E072AD17}"/>
                </a:ext>
              </a:extLst>
            </p:cNvPr>
            <p:cNvCxnSpPr>
              <a:cxnSpLocks/>
              <a:stCxn id="1277" idx="4"/>
              <a:endCxn id="1287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Connecteur droit 1289">
              <a:extLst>
                <a:ext uri="{FF2B5EF4-FFF2-40B4-BE49-F238E27FC236}">
                  <a16:creationId xmlns:a16="http://schemas.microsoft.com/office/drawing/2014/main" id="{95C1631A-F556-5A44-BBC0-3B7569006CE5}"/>
                </a:ext>
              </a:extLst>
            </p:cNvPr>
            <p:cNvCxnSpPr>
              <a:cxnSpLocks/>
              <a:stCxn id="1287" idx="4"/>
              <a:endCxn id="1288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Connecteur droit 1290">
              <a:extLst>
                <a:ext uri="{FF2B5EF4-FFF2-40B4-BE49-F238E27FC236}">
                  <a16:creationId xmlns:a16="http://schemas.microsoft.com/office/drawing/2014/main" id="{5211042C-B01F-A745-8D1D-086461914602}"/>
                </a:ext>
              </a:extLst>
            </p:cNvPr>
            <p:cNvCxnSpPr>
              <a:cxnSpLocks/>
              <a:stCxn id="1216" idx="6"/>
              <a:endCxn id="1285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2" name="Ellipse 1291">
              <a:extLst>
                <a:ext uri="{FF2B5EF4-FFF2-40B4-BE49-F238E27FC236}">
                  <a16:creationId xmlns:a16="http://schemas.microsoft.com/office/drawing/2014/main" id="{6071F56A-D3DA-8C47-90D0-305AE92FAA65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Ellipse 1292">
              <a:extLst>
                <a:ext uri="{FF2B5EF4-FFF2-40B4-BE49-F238E27FC236}">
                  <a16:creationId xmlns:a16="http://schemas.microsoft.com/office/drawing/2014/main" id="{DDA96FD4-CF79-A242-9B24-B8FEFA1920C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Ellipse 1293">
              <a:extLst>
                <a:ext uri="{FF2B5EF4-FFF2-40B4-BE49-F238E27FC236}">
                  <a16:creationId xmlns:a16="http://schemas.microsoft.com/office/drawing/2014/main" id="{EF4FF0AB-0E5A-7240-A152-0B4EDB568033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Ellipse 1294">
              <a:extLst>
                <a:ext uri="{FF2B5EF4-FFF2-40B4-BE49-F238E27FC236}">
                  <a16:creationId xmlns:a16="http://schemas.microsoft.com/office/drawing/2014/main" id="{90A6D584-EAD1-B943-8BED-E91AFFEBD61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6" name="Connecteur droit 1295">
              <a:extLst>
                <a:ext uri="{FF2B5EF4-FFF2-40B4-BE49-F238E27FC236}">
                  <a16:creationId xmlns:a16="http://schemas.microsoft.com/office/drawing/2014/main" id="{617F1FB6-E2DA-CF41-A481-31E193B170A6}"/>
                </a:ext>
              </a:extLst>
            </p:cNvPr>
            <p:cNvCxnSpPr>
              <a:cxnSpLocks/>
              <a:stCxn id="1294" idx="4"/>
              <a:endCxn id="1295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Connecteur droit 1296">
              <a:extLst>
                <a:ext uri="{FF2B5EF4-FFF2-40B4-BE49-F238E27FC236}">
                  <a16:creationId xmlns:a16="http://schemas.microsoft.com/office/drawing/2014/main" id="{CE90699F-6779-E045-8F3D-E2FE44F0898F}"/>
                </a:ext>
              </a:extLst>
            </p:cNvPr>
            <p:cNvCxnSpPr>
              <a:cxnSpLocks/>
              <a:stCxn id="1293" idx="4"/>
              <a:endCxn id="1294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Connecteur droit 1297">
              <a:extLst>
                <a:ext uri="{FF2B5EF4-FFF2-40B4-BE49-F238E27FC236}">
                  <a16:creationId xmlns:a16="http://schemas.microsoft.com/office/drawing/2014/main" id="{FD5ADFCA-AD76-3541-9C20-554802F19B31}"/>
                </a:ext>
              </a:extLst>
            </p:cNvPr>
            <p:cNvCxnSpPr>
              <a:cxnSpLocks/>
              <a:stCxn id="1292" idx="4"/>
              <a:endCxn id="1293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Connecteur droit 1298">
              <a:extLst>
                <a:ext uri="{FF2B5EF4-FFF2-40B4-BE49-F238E27FC236}">
                  <a16:creationId xmlns:a16="http://schemas.microsoft.com/office/drawing/2014/main" id="{DC5BD1D8-C275-8040-BA6D-B0243F04C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Connecteur droit 1299">
              <a:extLst>
                <a:ext uri="{FF2B5EF4-FFF2-40B4-BE49-F238E27FC236}">
                  <a16:creationId xmlns:a16="http://schemas.microsoft.com/office/drawing/2014/main" id="{C80EC922-0A07-D148-BEAF-ECF5CB01D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1" name="Ellipse 1300">
              <a:extLst>
                <a:ext uri="{FF2B5EF4-FFF2-40B4-BE49-F238E27FC236}">
                  <a16:creationId xmlns:a16="http://schemas.microsoft.com/office/drawing/2014/main" id="{A850D84B-644B-CE49-A5AB-E7EAD042542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2" name="Connecteur droit 1301">
              <a:extLst>
                <a:ext uri="{FF2B5EF4-FFF2-40B4-BE49-F238E27FC236}">
                  <a16:creationId xmlns:a16="http://schemas.microsoft.com/office/drawing/2014/main" id="{BF80F0D2-76B3-0C44-89BB-A2761F98512F}"/>
                </a:ext>
              </a:extLst>
            </p:cNvPr>
            <p:cNvCxnSpPr>
              <a:cxnSpLocks/>
              <a:endCxn id="1292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3" name="Ellipse 1302">
              <a:extLst>
                <a:ext uri="{FF2B5EF4-FFF2-40B4-BE49-F238E27FC236}">
                  <a16:creationId xmlns:a16="http://schemas.microsoft.com/office/drawing/2014/main" id="{8512737C-45CB-FC48-B4B0-748910CE8443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4" name="Connecteur droit 1303">
              <a:extLst>
                <a:ext uri="{FF2B5EF4-FFF2-40B4-BE49-F238E27FC236}">
                  <a16:creationId xmlns:a16="http://schemas.microsoft.com/office/drawing/2014/main" id="{C4F42717-D4FE-AA4F-9697-AADC83512D7A}"/>
                </a:ext>
              </a:extLst>
            </p:cNvPr>
            <p:cNvCxnSpPr>
              <a:cxnSpLocks/>
              <a:stCxn id="1303" idx="4"/>
              <a:endCxn id="1301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5" name="Ellipse 1304">
              <a:extLst>
                <a:ext uri="{FF2B5EF4-FFF2-40B4-BE49-F238E27FC236}">
                  <a16:creationId xmlns:a16="http://schemas.microsoft.com/office/drawing/2014/main" id="{0A2082F1-BC95-AD4B-BDE4-8CBB5E349489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Ellipse 1305">
              <a:extLst>
                <a:ext uri="{FF2B5EF4-FFF2-40B4-BE49-F238E27FC236}">
                  <a16:creationId xmlns:a16="http://schemas.microsoft.com/office/drawing/2014/main" id="{5C9F770F-2476-AC4E-8AB2-4049D42E5FB4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7" name="Connecteur droit 1306">
              <a:extLst>
                <a:ext uri="{FF2B5EF4-FFF2-40B4-BE49-F238E27FC236}">
                  <a16:creationId xmlns:a16="http://schemas.microsoft.com/office/drawing/2014/main" id="{586BF497-08AC-9B41-90E7-206EC4BE6BE1}"/>
                </a:ext>
              </a:extLst>
            </p:cNvPr>
            <p:cNvCxnSpPr>
              <a:cxnSpLocks/>
              <a:stCxn id="1295" idx="4"/>
              <a:endCxn id="1305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Connecteur droit 1307">
              <a:extLst>
                <a:ext uri="{FF2B5EF4-FFF2-40B4-BE49-F238E27FC236}">
                  <a16:creationId xmlns:a16="http://schemas.microsoft.com/office/drawing/2014/main" id="{C25BF247-F4CF-8D4C-B3AB-0E11E9FE386F}"/>
                </a:ext>
              </a:extLst>
            </p:cNvPr>
            <p:cNvCxnSpPr>
              <a:cxnSpLocks/>
              <a:stCxn id="1305" idx="4"/>
              <a:endCxn id="1306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Connecteur droit 1308">
              <a:extLst>
                <a:ext uri="{FF2B5EF4-FFF2-40B4-BE49-F238E27FC236}">
                  <a16:creationId xmlns:a16="http://schemas.microsoft.com/office/drawing/2014/main" id="{253E3FCD-A98B-EE4E-ABA7-E7FF38D5ADDB}"/>
                </a:ext>
              </a:extLst>
            </p:cNvPr>
            <p:cNvCxnSpPr>
              <a:cxnSpLocks/>
              <a:stCxn id="1285" idx="6"/>
              <a:endCxn id="1303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Connecteur droit 1309">
              <a:extLst>
                <a:ext uri="{FF2B5EF4-FFF2-40B4-BE49-F238E27FC236}">
                  <a16:creationId xmlns:a16="http://schemas.microsoft.com/office/drawing/2014/main" id="{503AA33F-8341-394B-81AC-C181400DCDB3}"/>
                </a:ext>
              </a:extLst>
            </p:cNvPr>
            <p:cNvCxnSpPr>
              <a:cxnSpLocks/>
              <a:stCxn id="1214" idx="6"/>
              <a:endCxn id="1283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Connecteur droit 1310">
              <a:extLst>
                <a:ext uri="{FF2B5EF4-FFF2-40B4-BE49-F238E27FC236}">
                  <a16:creationId xmlns:a16="http://schemas.microsoft.com/office/drawing/2014/main" id="{034225E2-0E4D-A44F-A591-016092F76CCA}"/>
                </a:ext>
              </a:extLst>
            </p:cNvPr>
            <p:cNvCxnSpPr>
              <a:cxnSpLocks/>
              <a:stCxn id="1283" idx="6"/>
              <a:endCxn id="1301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Connecteur droit 1311">
              <a:extLst>
                <a:ext uri="{FF2B5EF4-FFF2-40B4-BE49-F238E27FC236}">
                  <a16:creationId xmlns:a16="http://schemas.microsoft.com/office/drawing/2014/main" id="{A04E9357-ECD8-4C47-BEED-BE64AB40D62D}"/>
                </a:ext>
              </a:extLst>
            </p:cNvPr>
            <p:cNvCxnSpPr>
              <a:cxnSpLocks/>
              <a:stCxn id="1274" idx="6"/>
              <a:endCxn id="1292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Connecteur droit 1312">
              <a:extLst>
                <a:ext uri="{FF2B5EF4-FFF2-40B4-BE49-F238E27FC236}">
                  <a16:creationId xmlns:a16="http://schemas.microsoft.com/office/drawing/2014/main" id="{B86AB85D-4FBF-074C-9C30-1357960AD9E1}"/>
                </a:ext>
              </a:extLst>
            </p:cNvPr>
            <p:cNvCxnSpPr>
              <a:cxnSpLocks/>
              <a:stCxn id="1205" idx="6"/>
              <a:endCxn id="1274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Connecteur droit 1313">
              <a:extLst>
                <a:ext uri="{FF2B5EF4-FFF2-40B4-BE49-F238E27FC236}">
                  <a16:creationId xmlns:a16="http://schemas.microsoft.com/office/drawing/2014/main" id="{F98655A9-813A-1F4B-85B8-4552150E2F96}"/>
                </a:ext>
              </a:extLst>
            </p:cNvPr>
            <p:cNvCxnSpPr>
              <a:cxnSpLocks/>
              <a:stCxn id="1206" idx="6"/>
              <a:endCxn id="1275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Connecteur droit 1314">
              <a:extLst>
                <a:ext uri="{FF2B5EF4-FFF2-40B4-BE49-F238E27FC236}">
                  <a16:creationId xmlns:a16="http://schemas.microsoft.com/office/drawing/2014/main" id="{D0EBCAD7-9E85-2C42-81F5-DDF2AFE17600}"/>
                </a:ext>
              </a:extLst>
            </p:cNvPr>
            <p:cNvCxnSpPr>
              <a:cxnSpLocks/>
              <a:stCxn id="1275" idx="6"/>
              <a:endCxn id="1293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Connecteur droit 1315">
              <a:extLst>
                <a:ext uri="{FF2B5EF4-FFF2-40B4-BE49-F238E27FC236}">
                  <a16:creationId xmlns:a16="http://schemas.microsoft.com/office/drawing/2014/main" id="{63F470D5-F79F-D148-87C2-169A0769914A}"/>
                </a:ext>
              </a:extLst>
            </p:cNvPr>
            <p:cNvCxnSpPr>
              <a:cxnSpLocks/>
              <a:stCxn id="1276" idx="6"/>
              <a:endCxn id="1294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Connecteur droit 1316">
              <a:extLst>
                <a:ext uri="{FF2B5EF4-FFF2-40B4-BE49-F238E27FC236}">
                  <a16:creationId xmlns:a16="http://schemas.microsoft.com/office/drawing/2014/main" id="{70D51AA6-7A73-D944-ABA1-D32DAE540002}"/>
                </a:ext>
              </a:extLst>
            </p:cNvPr>
            <p:cNvCxnSpPr>
              <a:cxnSpLocks/>
              <a:stCxn id="1207" idx="6"/>
              <a:endCxn id="1276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Connecteur droit 1317">
              <a:extLst>
                <a:ext uri="{FF2B5EF4-FFF2-40B4-BE49-F238E27FC236}">
                  <a16:creationId xmlns:a16="http://schemas.microsoft.com/office/drawing/2014/main" id="{173E61FA-65BB-E94F-BCF5-25FBD1577F1B}"/>
                </a:ext>
              </a:extLst>
            </p:cNvPr>
            <p:cNvCxnSpPr>
              <a:cxnSpLocks/>
              <a:stCxn id="1277" idx="6"/>
              <a:endCxn id="1295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Connecteur droit 1318">
              <a:extLst>
                <a:ext uri="{FF2B5EF4-FFF2-40B4-BE49-F238E27FC236}">
                  <a16:creationId xmlns:a16="http://schemas.microsoft.com/office/drawing/2014/main" id="{9148D3C1-EAF1-AB4A-848D-57E7392CEDED}"/>
                </a:ext>
              </a:extLst>
            </p:cNvPr>
            <p:cNvCxnSpPr>
              <a:cxnSpLocks/>
              <a:stCxn id="1208" idx="6"/>
              <a:endCxn id="1277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Connecteur droit 1319">
              <a:extLst>
                <a:ext uri="{FF2B5EF4-FFF2-40B4-BE49-F238E27FC236}">
                  <a16:creationId xmlns:a16="http://schemas.microsoft.com/office/drawing/2014/main" id="{EC7A12A7-47A0-EF4F-8A25-2119A7A63D4B}"/>
                </a:ext>
              </a:extLst>
            </p:cNvPr>
            <p:cNvCxnSpPr>
              <a:cxnSpLocks/>
              <a:stCxn id="1239" idx="6"/>
              <a:endCxn id="1287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Connecteur droit 1320">
              <a:extLst>
                <a:ext uri="{FF2B5EF4-FFF2-40B4-BE49-F238E27FC236}">
                  <a16:creationId xmlns:a16="http://schemas.microsoft.com/office/drawing/2014/main" id="{18289FB0-B859-0147-B4B5-B4D077B4EB15}"/>
                </a:ext>
              </a:extLst>
            </p:cNvPr>
            <p:cNvCxnSpPr>
              <a:cxnSpLocks/>
              <a:stCxn id="1287" idx="6"/>
              <a:endCxn id="1305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Connecteur droit 1321">
              <a:extLst>
                <a:ext uri="{FF2B5EF4-FFF2-40B4-BE49-F238E27FC236}">
                  <a16:creationId xmlns:a16="http://schemas.microsoft.com/office/drawing/2014/main" id="{901782EA-7162-A643-B9C7-35ED99611FD7}"/>
                </a:ext>
              </a:extLst>
            </p:cNvPr>
            <p:cNvCxnSpPr>
              <a:cxnSpLocks/>
              <a:stCxn id="1288" idx="6"/>
              <a:endCxn id="1306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Connecteur droit 1322">
              <a:extLst>
                <a:ext uri="{FF2B5EF4-FFF2-40B4-BE49-F238E27FC236}">
                  <a16:creationId xmlns:a16="http://schemas.microsoft.com/office/drawing/2014/main" id="{CB6A6794-B9EA-9441-97B3-E688F61D0698}"/>
                </a:ext>
              </a:extLst>
            </p:cNvPr>
            <p:cNvCxnSpPr>
              <a:cxnSpLocks/>
              <a:stCxn id="1256" idx="6"/>
              <a:endCxn id="1288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4" name="Ellipse 1323">
              <a:extLst>
                <a:ext uri="{FF2B5EF4-FFF2-40B4-BE49-F238E27FC236}">
                  <a16:creationId xmlns:a16="http://schemas.microsoft.com/office/drawing/2014/main" id="{10C2B18A-B81E-D94E-9A7F-059137683FFD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Ellipse 1324">
              <a:extLst>
                <a:ext uri="{FF2B5EF4-FFF2-40B4-BE49-F238E27FC236}">
                  <a16:creationId xmlns:a16="http://schemas.microsoft.com/office/drawing/2014/main" id="{40BA1ABA-6872-244F-80E9-3FADEC0F659A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Ellipse 1325">
              <a:extLst>
                <a:ext uri="{FF2B5EF4-FFF2-40B4-BE49-F238E27FC236}">
                  <a16:creationId xmlns:a16="http://schemas.microsoft.com/office/drawing/2014/main" id="{E3219048-786E-DA40-BC28-80397C21503C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Ellipse 1326">
              <a:extLst>
                <a:ext uri="{FF2B5EF4-FFF2-40B4-BE49-F238E27FC236}">
                  <a16:creationId xmlns:a16="http://schemas.microsoft.com/office/drawing/2014/main" id="{AC73EFBE-B51E-AE42-8D7A-F556A07A4D88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Ellipse 1327">
              <a:extLst>
                <a:ext uri="{FF2B5EF4-FFF2-40B4-BE49-F238E27FC236}">
                  <a16:creationId xmlns:a16="http://schemas.microsoft.com/office/drawing/2014/main" id="{90E5DFF8-29DE-534A-A447-3A00C60A133C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Ellipse 1328">
              <a:extLst>
                <a:ext uri="{FF2B5EF4-FFF2-40B4-BE49-F238E27FC236}">
                  <a16:creationId xmlns:a16="http://schemas.microsoft.com/office/drawing/2014/main" id="{19C2CC53-C697-1344-93DC-500E2348AA34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Ellipse 1329">
              <a:extLst>
                <a:ext uri="{FF2B5EF4-FFF2-40B4-BE49-F238E27FC236}">
                  <a16:creationId xmlns:a16="http://schemas.microsoft.com/office/drawing/2014/main" id="{3EBF7F14-5EAA-A049-9C12-D73FA99C0B4F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1" name="Connecteur droit 1330">
              <a:extLst>
                <a:ext uri="{FF2B5EF4-FFF2-40B4-BE49-F238E27FC236}">
                  <a16:creationId xmlns:a16="http://schemas.microsoft.com/office/drawing/2014/main" id="{17456158-574F-494B-AB9E-D96070FDF17F}"/>
                </a:ext>
              </a:extLst>
            </p:cNvPr>
            <p:cNvCxnSpPr>
              <a:cxnSpLocks/>
              <a:stCxn id="1324" idx="6"/>
              <a:endCxn id="1325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Connecteur droit 1331">
              <a:extLst>
                <a:ext uri="{FF2B5EF4-FFF2-40B4-BE49-F238E27FC236}">
                  <a16:creationId xmlns:a16="http://schemas.microsoft.com/office/drawing/2014/main" id="{71AC15A6-2EA0-E14A-933B-483E207CCB3F}"/>
                </a:ext>
              </a:extLst>
            </p:cNvPr>
            <p:cNvCxnSpPr>
              <a:cxnSpLocks/>
              <a:stCxn id="1329" idx="6"/>
              <a:endCxn id="1330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Connecteur droit 1332">
              <a:extLst>
                <a:ext uri="{FF2B5EF4-FFF2-40B4-BE49-F238E27FC236}">
                  <a16:creationId xmlns:a16="http://schemas.microsoft.com/office/drawing/2014/main" id="{E48AAF22-7165-2645-A09B-13585FFB9A4F}"/>
                </a:ext>
              </a:extLst>
            </p:cNvPr>
            <p:cNvCxnSpPr>
              <a:cxnSpLocks/>
              <a:stCxn id="1328" idx="6"/>
              <a:endCxn id="1329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Connecteur droit 1333">
              <a:extLst>
                <a:ext uri="{FF2B5EF4-FFF2-40B4-BE49-F238E27FC236}">
                  <a16:creationId xmlns:a16="http://schemas.microsoft.com/office/drawing/2014/main" id="{782EF592-5BCE-DF4F-BABA-5A60C8D3C556}"/>
                </a:ext>
              </a:extLst>
            </p:cNvPr>
            <p:cNvCxnSpPr>
              <a:cxnSpLocks/>
              <a:stCxn id="1327" idx="6"/>
              <a:endCxn id="1328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Connecteur droit 1334">
              <a:extLst>
                <a:ext uri="{FF2B5EF4-FFF2-40B4-BE49-F238E27FC236}">
                  <a16:creationId xmlns:a16="http://schemas.microsoft.com/office/drawing/2014/main" id="{F5B55A1A-EDC8-324E-A203-21B3AAF331CB}"/>
                </a:ext>
              </a:extLst>
            </p:cNvPr>
            <p:cNvCxnSpPr>
              <a:cxnSpLocks/>
              <a:stCxn id="1326" idx="6"/>
              <a:endCxn id="1327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Connecteur droit 1335">
              <a:extLst>
                <a:ext uri="{FF2B5EF4-FFF2-40B4-BE49-F238E27FC236}">
                  <a16:creationId xmlns:a16="http://schemas.microsoft.com/office/drawing/2014/main" id="{D10778F9-EF8D-4245-B7EE-715549087F26}"/>
                </a:ext>
              </a:extLst>
            </p:cNvPr>
            <p:cNvCxnSpPr>
              <a:cxnSpLocks/>
              <a:stCxn id="1325" idx="6"/>
              <a:endCxn id="1326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Connecteur droit 1336">
              <a:extLst>
                <a:ext uri="{FF2B5EF4-FFF2-40B4-BE49-F238E27FC236}">
                  <a16:creationId xmlns:a16="http://schemas.microsoft.com/office/drawing/2014/main" id="{DB182298-9F25-A146-B4BB-116DFDB2D7B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Connecteur droit 1337">
              <a:extLst>
                <a:ext uri="{FF2B5EF4-FFF2-40B4-BE49-F238E27FC236}">
                  <a16:creationId xmlns:a16="http://schemas.microsoft.com/office/drawing/2014/main" id="{1B9C5E81-5F41-514B-896C-D1D27094D979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9" name="Ellipse 1338">
              <a:extLst>
                <a:ext uri="{FF2B5EF4-FFF2-40B4-BE49-F238E27FC236}">
                  <a16:creationId xmlns:a16="http://schemas.microsoft.com/office/drawing/2014/main" id="{E980A57E-29A0-FA4E-8CF7-B38CAC41F566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0" name="Connecteur droit 1339">
              <a:extLst>
                <a:ext uri="{FF2B5EF4-FFF2-40B4-BE49-F238E27FC236}">
                  <a16:creationId xmlns:a16="http://schemas.microsoft.com/office/drawing/2014/main" id="{7A8AC69C-8A5A-4741-8AEA-6FB8EDF6B3C5}"/>
                </a:ext>
              </a:extLst>
            </p:cNvPr>
            <p:cNvCxnSpPr>
              <a:cxnSpLocks/>
              <a:stCxn id="1330" idx="6"/>
              <a:endCxn id="1339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1" name="Ellipse 1340">
              <a:extLst>
                <a:ext uri="{FF2B5EF4-FFF2-40B4-BE49-F238E27FC236}">
                  <a16:creationId xmlns:a16="http://schemas.microsoft.com/office/drawing/2014/main" id="{13D24B10-2771-9F41-9430-F46AA713F6BD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Ellipse 1341">
              <a:extLst>
                <a:ext uri="{FF2B5EF4-FFF2-40B4-BE49-F238E27FC236}">
                  <a16:creationId xmlns:a16="http://schemas.microsoft.com/office/drawing/2014/main" id="{444862D3-5A02-F047-A3B1-BAC7146F0F54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3" name="Connecteur droit 1342">
              <a:extLst>
                <a:ext uri="{FF2B5EF4-FFF2-40B4-BE49-F238E27FC236}">
                  <a16:creationId xmlns:a16="http://schemas.microsoft.com/office/drawing/2014/main" id="{3E8095BE-B166-DB47-BE67-9E4A40D16817}"/>
                </a:ext>
              </a:extLst>
            </p:cNvPr>
            <p:cNvCxnSpPr>
              <a:cxnSpLocks/>
              <a:stCxn id="1341" idx="6"/>
              <a:endCxn id="1342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Connecteur droit 1343">
              <a:extLst>
                <a:ext uri="{FF2B5EF4-FFF2-40B4-BE49-F238E27FC236}">
                  <a16:creationId xmlns:a16="http://schemas.microsoft.com/office/drawing/2014/main" id="{06EA34A0-9AC0-6146-831B-8FD33BFFCAEC}"/>
                </a:ext>
              </a:extLst>
            </p:cNvPr>
            <p:cNvCxnSpPr>
              <a:cxnSpLocks/>
              <a:stCxn id="1339" idx="6"/>
              <a:endCxn id="1341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5A09007A-B12C-D342-A42E-9489C8A4CDF5}"/>
                </a:ext>
              </a:extLst>
            </p:cNvPr>
            <p:cNvCxnSpPr>
              <a:cxnSpLocks/>
              <a:stCxn id="1241" idx="4"/>
              <a:endCxn id="1324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6" name="Ellipse 1345">
              <a:extLst>
                <a:ext uri="{FF2B5EF4-FFF2-40B4-BE49-F238E27FC236}">
                  <a16:creationId xmlns:a16="http://schemas.microsoft.com/office/drawing/2014/main" id="{6E49BB8A-D7D5-684C-AA4D-A4ECAB405277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Ellipse 1346">
              <a:extLst>
                <a:ext uri="{FF2B5EF4-FFF2-40B4-BE49-F238E27FC236}">
                  <a16:creationId xmlns:a16="http://schemas.microsoft.com/office/drawing/2014/main" id="{0E28ACE8-A185-5A40-8342-7B3E6557446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Ellipse 1347">
              <a:extLst>
                <a:ext uri="{FF2B5EF4-FFF2-40B4-BE49-F238E27FC236}">
                  <a16:creationId xmlns:a16="http://schemas.microsoft.com/office/drawing/2014/main" id="{AA11D2BA-1D50-4E42-954D-C967C7CD8B8A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Ellipse 1348">
              <a:extLst>
                <a:ext uri="{FF2B5EF4-FFF2-40B4-BE49-F238E27FC236}">
                  <a16:creationId xmlns:a16="http://schemas.microsoft.com/office/drawing/2014/main" id="{2A814CF3-9F8D-CD41-A06B-3C31CAA11FE9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Ellipse 1349">
              <a:extLst>
                <a:ext uri="{FF2B5EF4-FFF2-40B4-BE49-F238E27FC236}">
                  <a16:creationId xmlns:a16="http://schemas.microsoft.com/office/drawing/2014/main" id="{D97BF3F9-9E6F-E94B-82CC-518F601752F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Ellipse 1350">
              <a:extLst>
                <a:ext uri="{FF2B5EF4-FFF2-40B4-BE49-F238E27FC236}">
                  <a16:creationId xmlns:a16="http://schemas.microsoft.com/office/drawing/2014/main" id="{68D8AB09-CFBD-5A40-8DF8-E81608E420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Ellipse 1351">
              <a:extLst>
                <a:ext uri="{FF2B5EF4-FFF2-40B4-BE49-F238E27FC236}">
                  <a16:creationId xmlns:a16="http://schemas.microsoft.com/office/drawing/2014/main" id="{86F3FDCF-25D4-A446-B731-AE9C720B43AD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D7DC6558-489A-4E44-9A59-B602EB7EE068}"/>
                </a:ext>
              </a:extLst>
            </p:cNvPr>
            <p:cNvCxnSpPr>
              <a:cxnSpLocks/>
              <a:stCxn id="1346" idx="6"/>
              <a:endCxn id="1347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Connecteur droit 1353">
              <a:extLst>
                <a:ext uri="{FF2B5EF4-FFF2-40B4-BE49-F238E27FC236}">
                  <a16:creationId xmlns:a16="http://schemas.microsoft.com/office/drawing/2014/main" id="{057C3065-3DA2-1144-A48F-373FE05C7471}"/>
                </a:ext>
              </a:extLst>
            </p:cNvPr>
            <p:cNvCxnSpPr>
              <a:cxnSpLocks/>
              <a:stCxn id="1351" idx="6"/>
              <a:endCxn id="1352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Connecteur droit 1354">
              <a:extLst>
                <a:ext uri="{FF2B5EF4-FFF2-40B4-BE49-F238E27FC236}">
                  <a16:creationId xmlns:a16="http://schemas.microsoft.com/office/drawing/2014/main" id="{87EEE13A-AA6E-9345-9F16-2E795AD46A13}"/>
                </a:ext>
              </a:extLst>
            </p:cNvPr>
            <p:cNvCxnSpPr>
              <a:cxnSpLocks/>
              <a:stCxn id="1350" idx="6"/>
              <a:endCxn id="1351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Connecteur droit 1355">
              <a:extLst>
                <a:ext uri="{FF2B5EF4-FFF2-40B4-BE49-F238E27FC236}">
                  <a16:creationId xmlns:a16="http://schemas.microsoft.com/office/drawing/2014/main" id="{AF5B81A2-B678-8347-A8FA-14F4D70EB42F}"/>
                </a:ext>
              </a:extLst>
            </p:cNvPr>
            <p:cNvCxnSpPr>
              <a:cxnSpLocks/>
              <a:stCxn id="1349" idx="6"/>
              <a:endCxn id="1350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Connecteur droit 1356">
              <a:extLst>
                <a:ext uri="{FF2B5EF4-FFF2-40B4-BE49-F238E27FC236}">
                  <a16:creationId xmlns:a16="http://schemas.microsoft.com/office/drawing/2014/main" id="{624FCF30-2011-9D49-9AE7-B2710904D836}"/>
                </a:ext>
              </a:extLst>
            </p:cNvPr>
            <p:cNvCxnSpPr>
              <a:cxnSpLocks/>
              <a:stCxn id="1348" idx="6"/>
              <a:endCxn id="1349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Connecteur droit 1357">
              <a:extLst>
                <a:ext uri="{FF2B5EF4-FFF2-40B4-BE49-F238E27FC236}">
                  <a16:creationId xmlns:a16="http://schemas.microsoft.com/office/drawing/2014/main" id="{BE76E0DF-541E-B44B-B871-957FA2EF6795}"/>
                </a:ext>
              </a:extLst>
            </p:cNvPr>
            <p:cNvCxnSpPr>
              <a:cxnSpLocks/>
              <a:stCxn id="1347" idx="6"/>
              <a:endCxn id="1348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Connecteur droit 1358">
              <a:extLst>
                <a:ext uri="{FF2B5EF4-FFF2-40B4-BE49-F238E27FC236}">
                  <a16:creationId xmlns:a16="http://schemas.microsoft.com/office/drawing/2014/main" id="{8020CF41-A1CF-854F-A891-4BFA4E760B4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Connecteur droit 1359">
              <a:extLst>
                <a:ext uri="{FF2B5EF4-FFF2-40B4-BE49-F238E27FC236}">
                  <a16:creationId xmlns:a16="http://schemas.microsoft.com/office/drawing/2014/main" id="{84E0986E-F813-1A43-AB4A-795D637E2E30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1" name="Ellipse 1360">
              <a:extLst>
                <a:ext uri="{FF2B5EF4-FFF2-40B4-BE49-F238E27FC236}">
                  <a16:creationId xmlns:a16="http://schemas.microsoft.com/office/drawing/2014/main" id="{F2FC2834-BE5A-CD4F-AB3D-0D6E0A9A1065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2" name="Connecteur droit 1361">
              <a:extLst>
                <a:ext uri="{FF2B5EF4-FFF2-40B4-BE49-F238E27FC236}">
                  <a16:creationId xmlns:a16="http://schemas.microsoft.com/office/drawing/2014/main" id="{66BB4A29-2479-A240-8235-6C0188D0A4D9}"/>
                </a:ext>
              </a:extLst>
            </p:cNvPr>
            <p:cNvCxnSpPr>
              <a:cxnSpLocks/>
              <a:stCxn id="1352" idx="6"/>
              <a:endCxn id="1361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3" name="Ellipse 1362">
              <a:extLst>
                <a:ext uri="{FF2B5EF4-FFF2-40B4-BE49-F238E27FC236}">
                  <a16:creationId xmlns:a16="http://schemas.microsoft.com/office/drawing/2014/main" id="{859945BA-3286-074A-8D69-CBB5BB82AA7B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Ellipse 1363">
              <a:extLst>
                <a:ext uri="{FF2B5EF4-FFF2-40B4-BE49-F238E27FC236}">
                  <a16:creationId xmlns:a16="http://schemas.microsoft.com/office/drawing/2014/main" id="{38A825F5-C276-CB47-8590-57F379AFFA1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5" name="Connecteur droit 1364">
              <a:extLst>
                <a:ext uri="{FF2B5EF4-FFF2-40B4-BE49-F238E27FC236}">
                  <a16:creationId xmlns:a16="http://schemas.microsoft.com/office/drawing/2014/main" id="{077DF889-0172-4942-9523-2D2572398A38}"/>
                </a:ext>
              </a:extLst>
            </p:cNvPr>
            <p:cNvCxnSpPr>
              <a:cxnSpLocks/>
              <a:stCxn id="1363" idx="6"/>
              <a:endCxn id="1364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Connecteur droit 1365">
              <a:extLst>
                <a:ext uri="{FF2B5EF4-FFF2-40B4-BE49-F238E27FC236}">
                  <a16:creationId xmlns:a16="http://schemas.microsoft.com/office/drawing/2014/main" id="{89F92C42-7146-8745-8539-B28E7CA71B8F}"/>
                </a:ext>
              </a:extLst>
            </p:cNvPr>
            <p:cNvCxnSpPr>
              <a:cxnSpLocks/>
              <a:stCxn id="1361" idx="6"/>
              <a:endCxn id="1363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Connecteur droit 1366">
              <a:extLst>
                <a:ext uri="{FF2B5EF4-FFF2-40B4-BE49-F238E27FC236}">
                  <a16:creationId xmlns:a16="http://schemas.microsoft.com/office/drawing/2014/main" id="{009537E7-09A9-DE4A-89EF-5C3F9BA94CAC}"/>
                </a:ext>
              </a:extLst>
            </p:cNvPr>
            <p:cNvCxnSpPr>
              <a:cxnSpLocks/>
              <a:stCxn id="1324" idx="4"/>
              <a:endCxn id="1346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Connecteur droit 1367">
              <a:extLst>
                <a:ext uri="{FF2B5EF4-FFF2-40B4-BE49-F238E27FC236}">
                  <a16:creationId xmlns:a16="http://schemas.microsoft.com/office/drawing/2014/main" id="{B5E8AAF2-F737-A54A-B6A4-82525AAFA8FC}"/>
                </a:ext>
              </a:extLst>
            </p:cNvPr>
            <p:cNvCxnSpPr>
              <a:cxnSpLocks/>
              <a:stCxn id="1242" idx="4"/>
              <a:endCxn id="1325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Connecteur droit 1368">
              <a:extLst>
                <a:ext uri="{FF2B5EF4-FFF2-40B4-BE49-F238E27FC236}">
                  <a16:creationId xmlns:a16="http://schemas.microsoft.com/office/drawing/2014/main" id="{9E87C1F3-F7FC-C84F-80EC-3A75F381CABD}"/>
                </a:ext>
              </a:extLst>
            </p:cNvPr>
            <p:cNvCxnSpPr>
              <a:cxnSpLocks/>
              <a:stCxn id="1243" idx="4"/>
              <a:endCxn id="1326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Connecteur droit 1369">
              <a:extLst>
                <a:ext uri="{FF2B5EF4-FFF2-40B4-BE49-F238E27FC236}">
                  <a16:creationId xmlns:a16="http://schemas.microsoft.com/office/drawing/2014/main" id="{2EE2E7F9-E334-D349-8EDC-F2765A15B224}"/>
                </a:ext>
              </a:extLst>
            </p:cNvPr>
            <p:cNvCxnSpPr>
              <a:cxnSpLocks/>
              <a:stCxn id="1244" idx="4"/>
              <a:endCxn id="1327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Connecteur droit 1370">
              <a:extLst>
                <a:ext uri="{FF2B5EF4-FFF2-40B4-BE49-F238E27FC236}">
                  <a16:creationId xmlns:a16="http://schemas.microsoft.com/office/drawing/2014/main" id="{B331DC48-C68F-A64C-85BF-DF55D0631636}"/>
                </a:ext>
              </a:extLst>
            </p:cNvPr>
            <p:cNvCxnSpPr>
              <a:cxnSpLocks/>
              <a:stCxn id="1245" idx="4"/>
              <a:endCxn id="1328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Connecteur droit 1371">
              <a:extLst>
                <a:ext uri="{FF2B5EF4-FFF2-40B4-BE49-F238E27FC236}">
                  <a16:creationId xmlns:a16="http://schemas.microsoft.com/office/drawing/2014/main" id="{54CE32D3-8D25-5F49-A932-ED7666BB7D3F}"/>
                </a:ext>
              </a:extLst>
            </p:cNvPr>
            <p:cNvCxnSpPr>
              <a:cxnSpLocks/>
              <a:stCxn id="1246" idx="4"/>
              <a:endCxn id="1329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Connecteur droit 1372">
              <a:extLst>
                <a:ext uri="{FF2B5EF4-FFF2-40B4-BE49-F238E27FC236}">
                  <a16:creationId xmlns:a16="http://schemas.microsoft.com/office/drawing/2014/main" id="{34F8239D-287E-504A-8E8B-F1760BA39B54}"/>
                </a:ext>
              </a:extLst>
            </p:cNvPr>
            <p:cNvCxnSpPr>
              <a:cxnSpLocks/>
              <a:stCxn id="1247" idx="4"/>
              <a:endCxn id="1330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eur droit 1373">
              <a:extLst>
                <a:ext uri="{FF2B5EF4-FFF2-40B4-BE49-F238E27FC236}">
                  <a16:creationId xmlns:a16="http://schemas.microsoft.com/office/drawing/2014/main" id="{99A38EBE-EF0B-0646-85A9-130F7F1BFC15}"/>
                </a:ext>
              </a:extLst>
            </p:cNvPr>
            <p:cNvCxnSpPr>
              <a:cxnSpLocks/>
              <a:stCxn id="1256" idx="4"/>
              <a:endCxn id="1339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necteur droit 1374">
              <a:extLst>
                <a:ext uri="{FF2B5EF4-FFF2-40B4-BE49-F238E27FC236}">
                  <a16:creationId xmlns:a16="http://schemas.microsoft.com/office/drawing/2014/main" id="{26B185D3-AFDC-F043-8B7C-977982BF7F82}"/>
                </a:ext>
              </a:extLst>
            </p:cNvPr>
            <p:cNvCxnSpPr>
              <a:cxnSpLocks/>
              <a:stCxn id="1288" idx="4"/>
              <a:endCxn id="1341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Connecteur droit 1375">
              <a:extLst>
                <a:ext uri="{FF2B5EF4-FFF2-40B4-BE49-F238E27FC236}">
                  <a16:creationId xmlns:a16="http://schemas.microsoft.com/office/drawing/2014/main" id="{31D1C569-BB0C-5241-942C-66EDE941DAE9}"/>
                </a:ext>
              </a:extLst>
            </p:cNvPr>
            <p:cNvCxnSpPr>
              <a:cxnSpLocks/>
              <a:stCxn id="1306" idx="4"/>
              <a:endCxn id="1342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Connecteur droit 1376">
              <a:extLst>
                <a:ext uri="{FF2B5EF4-FFF2-40B4-BE49-F238E27FC236}">
                  <a16:creationId xmlns:a16="http://schemas.microsoft.com/office/drawing/2014/main" id="{4B37024A-3BCE-1A40-A519-477677C75775}"/>
                </a:ext>
              </a:extLst>
            </p:cNvPr>
            <p:cNvCxnSpPr>
              <a:cxnSpLocks/>
              <a:stCxn id="1325" idx="4"/>
              <a:endCxn id="1347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necteur droit 1377">
              <a:extLst>
                <a:ext uri="{FF2B5EF4-FFF2-40B4-BE49-F238E27FC236}">
                  <a16:creationId xmlns:a16="http://schemas.microsoft.com/office/drawing/2014/main" id="{F8932E3D-CBA2-EE4A-AE43-279233B7EB2B}"/>
                </a:ext>
              </a:extLst>
            </p:cNvPr>
            <p:cNvCxnSpPr>
              <a:cxnSpLocks/>
              <a:stCxn id="1326" idx="4"/>
              <a:endCxn id="1348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necteur droit 1378">
              <a:extLst>
                <a:ext uri="{FF2B5EF4-FFF2-40B4-BE49-F238E27FC236}">
                  <a16:creationId xmlns:a16="http://schemas.microsoft.com/office/drawing/2014/main" id="{7A43F03E-9A6F-9645-80C5-59CE8948DB48}"/>
                </a:ext>
              </a:extLst>
            </p:cNvPr>
            <p:cNvCxnSpPr>
              <a:cxnSpLocks/>
              <a:stCxn id="1327" idx="4"/>
              <a:endCxn id="1349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necteur droit 1379">
              <a:extLst>
                <a:ext uri="{FF2B5EF4-FFF2-40B4-BE49-F238E27FC236}">
                  <a16:creationId xmlns:a16="http://schemas.microsoft.com/office/drawing/2014/main" id="{90B25946-16C4-A946-8FF3-DDEF87476649}"/>
                </a:ext>
              </a:extLst>
            </p:cNvPr>
            <p:cNvCxnSpPr>
              <a:cxnSpLocks/>
              <a:stCxn id="1328" idx="4"/>
              <a:endCxn id="1350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Connecteur droit 1380">
              <a:extLst>
                <a:ext uri="{FF2B5EF4-FFF2-40B4-BE49-F238E27FC236}">
                  <a16:creationId xmlns:a16="http://schemas.microsoft.com/office/drawing/2014/main" id="{96348C73-4CFD-8347-9D60-AA0572475E2A}"/>
                </a:ext>
              </a:extLst>
            </p:cNvPr>
            <p:cNvCxnSpPr>
              <a:cxnSpLocks/>
              <a:stCxn id="1329" idx="4"/>
              <a:endCxn id="1351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Connecteur droit 1381">
              <a:extLst>
                <a:ext uri="{FF2B5EF4-FFF2-40B4-BE49-F238E27FC236}">
                  <a16:creationId xmlns:a16="http://schemas.microsoft.com/office/drawing/2014/main" id="{65020B5F-BB98-F949-864B-2B120B19E360}"/>
                </a:ext>
              </a:extLst>
            </p:cNvPr>
            <p:cNvCxnSpPr>
              <a:cxnSpLocks/>
              <a:stCxn id="1330" idx="4"/>
              <a:endCxn id="1352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Connecteur droit 1382">
              <a:extLst>
                <a:ext uri="{FF2B5EF4-FFF2-40B4-BE49-F238E27FC236}">
                  <a16:creationId xmlns:a16="http://schemas.microsoft.com/office/drawing/2014/main" id="{6E81719E-0F74-E043-B038-493267769F3D}"/>
                </a:ext>
              </a:extLst>
            </p:cNvPr>
            <p:cNvCxnSpPr>
              <a:cxnSpLocks/>
              <a:stCxn id="1339" idx="4"/>
              <a:endCxn id="1361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Connecteur droit 1383">
              <a:extLst>
                <a:ext uri="{FF2B5EF4-FFF2-40B4-BE49-F238E27FC236}">
                  <a16:creationId xmlns:a16="http://schemas.microsoft.com/office/drawing/2014/main" id="{9C8F0683-90D4-3942-9F4B-E8FDE1EFA11B}"/>
                </a:ext>
              </a:extLst>
            </p:cNvPr>
            <p:cNvCxnSpPr>
              <a:cxnSpLocks/>
              <a:stCxn id="1341" idx="4"/>
              <a:endCxn id="1363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Connecteur droit 1384">
              <a:extLst>
                <a:ext uri="{FF2B5EF4-FFF2-40B4-BE49-F238E27FC236}">
                  <a16:creationId xmlns:a16="http://schemas.microsoft.com/office/drawing/2014/main" id="{477F14A4-B2F9-C341-A626-45EACD820562}"/>
                </a:ext>
              </a:extLst>
            </p:cNvPr>
            <p:cNvCxnSpPr>
              <a:cxnSpLocks/>
              <a:stCxn id="1342" idx="4"/>
              <a:endCxn id="1364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6" name="Ellipse 1385">
              <a:extLst>
                <a:ext uri="{FF2B5EF4-FFF2-40B4-BE49-F238E27FC236}">
                  <a16:creationId xmlns:a16="http://schemas.microsoft.com/office/drawing/2014/main" id="{E984DD97-49D5-DC40-8539-C8A8FFFF392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Ellipse 1386">
              <a:extLst>
                <a:ext uri="{FF2B5EF4-FFF2-40B4-BE49-F238E27FC236}">
                  <a16:creationId xmlns:a16="http://schemas.microsoft.com/office/drawing/2014/main" id="{6B21729E-B237-474C-A06A-397C194B46DF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Ellipse 1387">
              <a:extLst>
                <a:ext uri="{FF2B5EF4-FFF2-40B4-BE49-F238E27FC236}">
                  <a16:creationId xmlns:a16="http://schemas.microsoft.com/office/drawing/2014/main" id="{EEEAE1F3-BDFE-AC43-A935-9BF3BF804E5B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Ellipse 1388">
              <a:extLst>
                <a:ext uri="{FF2B5EF4-FFF2-40B4-BE49-F238E27FC236}">
                  <a16:creationId xmlns:a16="http://schemas.microsoft.com/office/drawing/2014/main" id="{3D7E3291-2987-F942-97EC-BC804A3E763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Ellipse 1389">
              <a:extLst>
                <a:ext uri="{FF2B5EF4-FFF2-40B4-BE49-F238E27FC236}">
                  <a16:creationId xmlns:a16="http://schemas.microsoft.com/office/drawing/2014/main" id="{B4F9842B-91A5-DB41-B523-0E746BA6022B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Ellipse 1390">
              <a:extLst>
                <a:ext uri="{FF2B5EF4-FFF2-40B4-BE49-F238E27FC236}">
                  <a16:creationId xmlns:a16="http://schemas.microsoft.com/office/drawing/2014/main" id="{FC786030-82CB-8C46-96EA-EEDDCD8B9A02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Ellipse 1391">
              <a:extLst>
                <a:ext uri="{FF2B5EF4-FFF2-40B4-BE49-F238E27FC236}">
                  <a16:creationId xmlns:a16="http://schemas.microsoft.com/office/drawing/2014/main" id="{153C75CA-FEFF-6D4A-AE37-211E2CD28E56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3" name="Connecteur droit 1392">
              <a:extLst>
                <a:ext uri="{FF2B5EF4-FFF2-40B4-BE49-F238E27FC236}">
                  <a16:creationId xmlns:a16="http://schemas.microsoft.com/office/drawing/2014/main" id="{CB47DA9C-9D58-F04B-981F-825539C74208}"/>
                </a:ext>
              </a:extLst>
            </p:cNvPr>
            <p:cNvCxnSpPr>
              <a:cxnSpLocks/>
              <a:stCxn id="1386" idx="6"/>
              <a:endCxn id="1387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Connecteur droit 1393">
              <a:extLst>
                <a:ext uri="{FF2B5EF4-FFF2-40B4-BE49-F238E27FC236}">
                  <a16:creationId xmlns:a16="http://schemas.microsoft.com/office/drawing/2014/main" id="{672CADB2-4AB8-274A-ABAF-D3B140F37F53}"/>
                </a:ext>
              </a:extLst>
            </p:cNvPr>
            <p:cNvCxnSpPr>
              <a:cxnSpLocks/>
              <a:stCxn id="1391" idx="6"/>
              <a:endCxn id="1392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Connecteur droit 1394">
              <a:extLst>
                <a:ext uri="{FF2B5EF4-FFF2-40B4-BE49-F238E27FC236}">
                  <a16:creationId xmlns:a16="http://schemas.microsoft.com/office/drawing/2014/main" id="{A4970B2A-BA26-5B42-B163-371C8E845C2E}"/>
                </a:ext>
              </a:extLst>
            </p:cNvPr>
            <p:cNvCxnSpPr>
              <a:cxnSpLocks/>
              <a:stCxn id="1390" idx="6"/>
              <a:endCxn id="1391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Connecteur droit 1395">
              <a:extLst>
                <a:ext uri="{FF2B5EF4-FFF2-40B4-BE49-F238E27FC236}">
                  <a16:creationId xmlns:a16="http://schemas.microsoft.com/office/drawing/2014/main" id="{6D6C5D2A-F709-A64D-9824-A61A1A4700ED}"/>
                </a:ext>
              </a:extLst>
            </p:cNvPr>
            <p:cNvCxnSpPr>
              <a:cxnSpLocks/>
              <a:stCxn id="1389" idx="6"/>
              <a:endCxn id="1390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Connecteur droit 1396">
              <a:extLst>
                <a:ext uri="{FF2B5EF4-FFF2-40B4-BE49-F238E27FC236}">
                  <a16:creationId xmlns:a16="http://schemas.microsoft.com/office/drawing/2014/main" id="{A7D912D6-C96D-6F4A-AF1F-B79CA60B3E16}"/>
                </a:ext>
              </a:extLst>
            </p:cNvPr>
            <p:cNvCxnSpPr>
              <a:cxnSpLocks/>
              <a:stCxn id="1388" idx="6"/>
              <a:endCxn id="1389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Connecteur droit 1397">
              <a:extLst>
                <a:ext uri="{FF2B5EF4-FFF2-40B4-BE49-F238E27FC236}">
                  <a16:creationId xmlns:a16="http://schemas.microsoft.com/office/drawing/2014/main" id="{5446030F-8B0B-8141-831D-0D23A33D804C}"/>
                </a:ext>
              </a:extLst>
            </p:cNvPr>
            <p:cNvCxnSpPr>
              <a:cxnSpLocks/>
              <a:stCxn id="1387" idx="6"/>
              <a:endCxn id="1388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Connecteur droit 1398">
              <a:extLst>
                <a:ext uri="{FF2B5EF4-FFF2-40B4-BE49-F238E27FC236}">
                  <a16:creationId xmlns:a16="http://schemas.microsoft.com/office/drawing/2014/main" id="{26D4C003-C1A7-7949-9E33-BDAD826280AC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Connecteur droit 1399">
              <a:extLst>
                <a:ext uri="{FF2B5EF4-FFF2-40B4-BE49-F238E27FC236}">
                  <a16:creationId xmlns:a16="http://schemas.microsoft.com/office/drawing/2014/main" id="{65AA6B75-38A8-5247-BC15-AC62BBB0773E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1" name="Ellipse 1400">
              <a:extLst>
                <a:ext uri="{FF2B5EF4-FFF2-40B4-BE49-F238E27FC236}">
                  <a16:creationId xmlns:a16="http://schemas.microsoft.com/office/drawing/2014/main" id="{88345D62-743A-514E-9AFB-C91BF140BBD9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2" name="Connecteur droit 1401">
              <a:extLst>
                <a:ext uri="{FF2B5EF4-FFF2-40B4-BE49-F238E27FC236}">
                  <a16:creationId xmlns:a16="http://schemas.microsoft.com/office/drawing/2014/main" id="{1CA376D9-3A8D-DE49-B644-38DA7F730027}"/>
                </a:ext>
              </a:extLst>
            </p:cNvPr>
            <p:cNvCxnSpPr>
              <a:cxnSpLocks/>
              <a:stCxn id="1392" idx="6"/>
              <a:endCxn id="1401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3" name="Ellipse 1402">
              <a:extLst>
                <a:ext uri="{FF2B5EF4-FFF2-40B4-BE49-F238E27FC236}">
                  <a16:creationId xmlns:a16="http://schemas.microsoft.com/office/drawing/2014/main" id="{2AC1D852-D444-CD4D-B5D1-F4131EFA43D3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Ellipse 1403">
              <a:extLst>
                <a:ext uri="{FF2B5EF4-FFF2-40B4-BE49-F238E27FC236}">
                  <a16:creationId xmlns:a16="http://schemas.microsoft.com/office/drawing/2014/main" id="{D537A281-6158-4647-90B4-F8A1D3F7EA1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5" name="Connecteur droit 1404">
              <a:extLst>
                <a:ext uri="{FF2B5EF4-FFF2-40B4-BE49-F238E27FC236}">
                  <a16:creationId xmlns:a16="http://schemas.microsoft.com/office/drawing/2014/main" id="{F22EFC13-09D3-6A48-B21E-07BF89D6116E}"/>
                </a:ext>
              </a:extLst>
            </p:cNvPr>
            <p:cNvCxnSpPr>
              <a:cxnSpLocks/>
              <a:stCxn id="1403" idx="6"/>
              <a:endCxn id="1404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Connecteur droit 1405">
              <a:extLst>
                <a:ext uri="{FF2B5EF4-FFF2-40B4-BE49-F238E27FC236}">
                  <a16:creationId xmlns:a16="http://schemas.microsoft.com/office/drawing/2014/main" id="{E27B5530-6C77-7F44-91B5-9A43BC258ACB}"/>
                </a:ext>
              </a:extLst>
            </p:cNvPr>
            <p:cNvCxnSpPr>
              <a:cxnSpLocks/>
              <a:stCxn id="1401" idx="6"/>
              <a:endCxn id="1403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Connecteur droit 1406">
              <a:extLst>
                <a:ext uri="{FF2B5EF4-FFF2-40B4-BE49-F238E27FC236}">
                  <a16:creationId xmlns:a16="http://schemas.microsoft.com/office/drawing/2014/main" id="{E5C8E397-9131-8A48-A50E-3BCF4A6D88B6}"/>
                </a:ext>
              </a:extLst>
            </p:cNvPr>
            <p:cNvCxnSpPr>
              <a:cxnSpLocks/>
              <a:stCxn id="1346" idx="4"/>
              <a:endCxn id="1386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Connecteur droit 1407">
              <a:extLst>
                <a:ext uri="{FF2B5EF4-FFF2-40B4-BE49-F238E27FC236}">
                  <a16:creationId xmlns:a16="http://schemas.microsoft.com/office/drawing/2014/main" id="{15E6B666-4E67-5B46-92B6-4188AC87320C}"/>
                </a:ext>
              </a:extLst>
            </p:cNvPr>
            <p:cNvCxnSpPr>
              <a:cxnSpLocks/>
              <a:stCxn id="1347" idx="4"/>
              <a:endCxn id="1387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Connecteur droit 1408">
              <a:extLst>
                <a:ext uri="{FF2B5EF4-FFF2-40B4-BE49-F238E27FC236}">
                  <a16:creationId xmlns:a16="http://schemas.microsoft.com/office/drawing/2014/main" id="{5D525596-16C8-204C-90CC-9165B880CED1}"/>
                </a:ext>
              </a:extLst>
            </p:cNvPr>
            <p:cNvCxnSpPr>
              <a:cxnSpLocks/>
              <a:stCxn id="1348" idx="4"/>
              <a:endCxn id="1388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Connecteur droit 1409">
              <a:extLst>
                <a:ext uri="{FF2B5EF4-FFF2-40B4-BE49-F238E27FC236}">
                  <a16:creationId xmlns:a16="http://schemas.microsoft.com/office/drawing/2014/main" id="{6C6DD0DA-8A5B-2F4B-9A94-6723FEF781EB}"/>
                </a:ext>
              </a:extLst>
            </p:cNvPr>
            <p:cNvCxnSpPr>
              <a:cxnSpLocks/>
              <a:stCxn id="1349" idx="4"/>
              <a:endCxn id="1389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Connecteur droit 1410">
              <a:extLst>
                <a:ext uri="{FF2B5EF4-FFF2-40B4-BE49-F238E27FC236}">
                  <a16:creationId xmlns:a16="http://schemas.microsoft.com/office/drawing/2014/main" id="{8FF63B31-BA80-7B43-A3A4-A73D84FCA58C}"/>
                </a:ext>
              </a:extLst>
            </p:cNvPr>
            <p:cNvCxnSpPr>
              <a:cxnSpLocks/>
              <a:stCxn id="1350" idx="4"/>
              <a:endCxn id="1390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Connecteur droit 1411">
              <a:extLst>
                <a:ext uri="{FF2B5EF4-FFF2-40B4-BE49-F238E27FC236}">
                  <a16:creationId xmlns:a16="http://schemas.microsoft.com/office/drawing/2014/main" id="{CE3DD368-050C-2F4B-A170-1F6BE96A8C2E}"/>
                </a:ext>
              </a:extLst>
            </p:cNvPr>
            <p:cNvCxnSpPr>
              <a:cxnSpLocks/>
              <a:stCxn id="1351" idx="4"/>
              <a:endCxn id="1391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Connecteur droit 1412">
              <a:extLst>
                <a:ext uri="{FF2B5EF4-FFF2-40B4-BE49-F238E27FC236}">
                  <a16:creationId xmlns:a16="http://schemas.microsoft.com/office/drawing/2014/main" id="{284C7AC0-EA0E-1644-B6AB-BEA3982369B8}"/>
                </a:ext>
              </a:extLst>
            </p:cNvPr>
            <p:cNvCxnSpPr>
              <a:cxnSpLocks/>
              <a:stCxn id="1352" idx="4"/>
              <a:endCxn id="1392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Connecteur droit 1413">
              <a:extLst>
                <a:ext uri="{FF2B5EF4-FFF2-40B4-BE49-F238E27FC236}">
                  <a16:creationId xmlns:a16="http://schemas.microsoft.com/office/drawing/2014/main" id="{94A8539B-C537-194C-97E4-80FE95D6DF80}"/>
                </a:ext>
              </a:extLst>
            </p:cNvPr>
            <p:cNvCxnSpPr>
              <a:cxnSpLocks/>
              <a:stCxn id="1361" idx="4"/>
              <a:endCxn id="1401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Connecteur droit 1414">
              <a:extLst>
                <a:ext uri="{FF2B5EF4-FFF2-40B4-BE49-F238E27FC236}">
                  <a16:creationId xmlns:a16="http://schemas.microsoft.com/office/drawing/2014/main" id="{A3B61CCA-4FC1-2F4F-8072-2512D4976D68}"/>
                </a:ext>
              </a:extLst>
            </p:cNvPr>
            <p:cNvCxnSpPr>
              <a:cxnSpLocks/>
              <a:stCxn id="1363" idx="4"/>
              <a:endCxn id="1403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Connecteur droit 1415">
              <a:extLst>
                <a:ext uri="{FF2B5EF4-FFF2-40B4-BE49-F238E27FC236}">
                  <a16:creationId xmlns:a16="http://schemas.microsoft.com/office/drawing/2014/main" id="{DA9CE154-271D-E946-95E6-7E8B48763E74}"/>
                </a:ext>
              </a:extLst>
            </p:cNvPr>
            <p:cNvCxnSpPr>
              <a:cxnSpLocks/>
              <a:stCxn id="1364" idx="4"/>
              <a:endCxn id="1404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75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robot follows the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one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grpSp>
        <p:nvGrpSpPr>
          <p:cNvPr id="1065" name="Groupe 1064">
            <a:extLst>
              <a:ext uri="{FF2B5EF4-FFF2-40B4-BE49-F238E27FC236}">
                <a16:creationId xmlns:a16="http://schemas.microsoft.com/office/drawing/2014/main" id="{F136DC2F-CAB5-E240-BFE2-C232C0214B56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1066" name="Ellipse 1065">
              <a:extLst>
                <a:ext uri="{FF2B5EF4-FFF2-40B4-BE49-F238E27FC236}">
                  <a16:creationId xmlns:a16="http://schemas.microsoft.com/office/drawing/2014/main" id="{555D2FC2-D74F-404F-B8E0-D8293D27640B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Ellipse 1066">
              <a:extLst>
                <a:ext uri="{FF2B5EF4-FFF2-40B4-BE49-F238E27FC236}">
                  <a16:creationId xmlns:a16="http://schemas.microsoft.com/office/drawing/2014/main" id="{AD58E138-5185-5A4E-A8D1-8E08751E875A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Ellipse 1067">
              <a:extLst>
                <a:ext uri="{FF2B5EF4-FFF2-40B4-BE49-F238E27FC236}">
                  <a16:creationId xmlns:a16="http://schemas.microsoft.com/office/drawing/2014/main" id="{DA41961E-CD80-9C4E-B542-2F6DA67645F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Ellipse 1068">
              <a:extLst>
                <a:ext uri="{FF2B5EF4-FFF2-40B4-BE49-F238E27FC236}">
                  <a16:creationId xmlns:a16="http://schemas.microsoft.com/office/drawing/2014/main" id="{5801C79C-DD4D-2F4E-8F4B-6D36B9BAFEA1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0" name="Ellipse 1069">
              <a:extLst>
                <a:ext uri="{FF2B5EF4-FFF2-40B4-BE49-F238E27FC236}">
                  <a16:creationId xmlns:a16="http://schemas.microsoft.com/office/drawing/2014/main" id="{95D439F8-1BDB-244A-AA36-6D4623C51329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Ellipse 1070">
              <a:extLst>
                <a:ext uri="{FF2B5EF4-FFF2-40B4-BE49-F238E27FC236}">
                  <a16:creationId xmlns:a16="http://schemas.microsoft.com/office/drawing/2014/main" id="{BAD142CB-2C92-2143-B1D5-743FF5A50498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Ellipse 1071">
              <a:extLst>
                <a:ext uri="{FF2B5EF4-FFF2-40B4-BE49-F238E27FC236}">
                  <a16:creationId xmlns:a16="http://schemas.microsoft.com/office/drawing/2014/main" id="{C54C70FA-87D0-DC41-A9BA-697202E6FACB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Ellipse 1072">
              <a:extLst>
                <a:ext uri="{FF2B5EF4-FFF2-40B4-BE49-F238E27FC236}">
                  <a16:creationId xmlns:a16="http://schemas.microsoft.com/office/drawing/2014/main" id="{A3F31749-CDB3-6344-A723-EEC9CD47988E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Ellipse 1073">
              <a:extLst>
                <a:ext uri="{FF2B5EF4-FFF2-40B4-BE49-F238E27FC236}">
                  <a16:creationId xmlns:a16="http://schemas.microsoft.com/office/drawing/2014/main" id="{553BEF56-AA68-004B-A0F5-A272E5F3E0EA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Ellipse 1074">
              <a:extLst>
                <a:ext uri="{FF2B5EF4-FFF2-40B4-BE49-F238E27FC236}">
                  <a16:creationId xmlns:a16="http://schemas.microsoft.com/office/drawing/2014/main" id="{79B4AFE3-9DBF-7844-84A3-97FC5022B89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Ellipse 1075">
              <a:extLst>
                <a:ext uri="{FF2B5EF4-FFF2-40B4-BE49-F238E27FC236}">
                  <a16:creationId xmlns:a16="http://schemas.microsoft.com/office/drawing/2014/main" id="{CB7CB305-FA22-A64E-8A86-9F2181C088EC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077" name="Ellipse 1076">
              <a:extLst>
                <a:ext uri="{FF2B5EF4-FFF2-40B4-BE49-F238E27FC236}">
                  <a16:creationId xmlns:a16="http://schemas.microsoft.com/office/drawing/2014/main" id="{74F459BE-C35F-1B4E-B516-F7F1F0CF4CFC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Ellipse 1077">
              <a:extLst>
                <a:ext uri="{FF2B5EF4-FFF2-40B4-BE49-F238E27FC236}">
                  <a16:creationId xmlns:a16="http://schemas.microsoft.com/office/drawing/2014/main" id="{5458E91C-491D-CF4B-A777-BA99EE22A4FF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79" name="Ellipse 1078">
              <a:extLst>
                <a:ext uri="{FF2B5EF4-FFF2-40B4-BE49-F238E27FC236}">
                  <a16:creationId xmlns:a16="http://schemas.microsoft.com/office/drawing/2014/main" id="{6A906789-68FD-E741-B310-CB56A203B4F5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Ellipse 1079">
              <a:extLst>
                <a:ext uri="{FF2B5EF4-FFF2-40B4-BE49-F238E27FC236}">
                  <a16:creationId xmlns:a16="http://schemas.microsoft.com/office/drawing/2014/main" id="{DE10301F-2EED-B445-B743-F92BFA97965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Ellipse 1080">
              <a:extLst>
                <a:ext uri="{FF2B5EF4-FFF2-40B4-BE49-F238E27FC236}">
                  <a16:creationId xmlns:a16="http://schemas.microsoft.com/office/drawing/2014/main" id="{4939C913-60ED-124A-9FAF-8DD3A580C16A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2" name="Ellipse 1081">
              <a:extLst>
                <a:ext uri="{FF2B5EF4-FFF2-40B4-BE49-F238E27FC236}">
                  <a16:creationId xmlns:a16="http://schemas.microsoft.com/office/drawing/2014/main" id="{D67AC023-0ED0-6440-B625-AF89DE1DE6B2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Ellipse 1082">
              <a:extLst>
                <a:ext uri="{FF2B5EF4-FFF2-40B4-BE49-F238E27FC236}">
                  <a16:creationId xmlns:a16="http://schemas.microsoft.com/office/drawing/2014/main" id="{337FBE4D-3813-BD4F-AAFC-3C65C1EDABB7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Ellipse 1083">
              <a:extLst>
                <a:ext uri="{FF2B5EF4-FFF2-40B4-BE49-F238E27FC236}">
                  <a16:creationId xmlns:a16="http://schemas.microsoft.com/office/drawing/2014/main" id="{654697DE-3D2E-0940-A979-930556A634E0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5" name="Ellipse 1084">
              <a:extLst>
                <a:ext uri="{FF2B5EF4-FFF2-40B4-BE49-F238E27FC236}">
                  <a16:creationId xmlns:a16="http://schemas.microsoft.com/office/drawing/2014/main" id="{41FEE550-D9AF-A748-844B-CE55A6EDCD8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Ellipse 1085">
              <a:extLst>
                <a:ext uri="{FF2B5EF4-FFF2-40B4-BE49-F238E27FC236}">
                  <a16:creationId xmlns:a16="http://schemas.microsoft.com/office/drawing/2014/main" id="{840E4A49-21A3-F342-BCB9-93531C5E5A74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Ellipse 1086">
              <a:extLst>
                <a:ext uri="{FF2B5EF4-FFF2-40B4-BE49-F238E27FC236}">
                  <a16:creationId xmlns:a16="http://schemas.microsoft.com/office/drawing/2014/main" id="{B46CD752-4E63-4E43-ACD0-BB7DF66360B8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Ellipse 1087">
              <a:extLst>
                <a:ext uri="{FF2B5EF4-FFF2-40B4-BE49-F238E27FC236}">
                  <a16:creationId xmlns:a16="http://schemas.microsoft.com/office/drawing/2014/main" id="{E89EF1DB-8FCF-C340-952D-AB4C5F50EA97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Ellipse 1088">
              <a:extLst>
                <a:ext uri="{FF2B5EF4-FFF2-40B4-BE49-F238E27FC236}">
                  <a16:creationId xmlns:a16="http://schemas.microsoft.com/office/drawing/2014/main" id="{970E351F-8073-D74A-A9FD-7585B65661EC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Ellipse 1089">
              <a:extLst>
                <a:ext uri="{FF2B5EF4-FFF2-40B4-BE49-F238E27FC236}">
                  <a16:creationId xmlns:a16="http://schemas.microsoft.com/office/drawing/2014/main" id="{D9DA3D03-3802-8349-B4CA-D2CB311C0AA9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Ellipse 1090">
              <a:extLst>
                <a:ext uri="{FF2B5EF4-FFF2-40B4-BE49-F238E27FC236}">
                  <a16:creationId xmlns:a16="http://schemas.microsoft.com/office/drawing/2014/main" id="{24B2D2E2-9BEA-ED4A-85B5-AAC25190140D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Ellipse 1091">
              <a:extLst>
                <a:ext uri="{FF2B5EF4-FFF2-40B4-BE49-F238E27FC236}">
                  <a16:creationId xmlns:a16="http://schemas.microsoft.com/office/drawing/2014/main" id="{E5E15412-20E9-954B-9BF5-8EC07E22555C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Ellipse 1092">
              <a:extLst>
                <a:ext uri="{FF2B5EF4-FFF2-40B4-BE49-F238E27FC236}">
                  <a16:creationId xmlns:a16="http://schemas.microsoft.com/office/drawing/2014/main" id="{47335C0F-C046-6A42-8A98-3285E12059C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9B3F95E0-79A3-784B-9A37-0155CC06D377}"/>
                </a:ext>
              </a:extLst>
            </p:cNvPr>
            <p:cNvCxnSpPr>
              <a:stCxn id="1066" idx="6"/>
              <a:endCxn id="1067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necteur droit 1094">
              <a:extLst>
                <a:ext uri="{FF2B5EF4-FFF2-40B4-BE49-F238E27FC236}">
                  <a16:creationId xmlns:a16="http://schemas.microsoft.com/office/drawing/2014/main" id="{B3D402C8-0CFC-224D-88D0-C37463A25BED}"/>
                </a:ext>
              </a:extLst>
            </p:cNvPr>
            <p:cNvCxnSpPr>
              <a:cxnSpLocks/>
              <a:stCxn id="1073" idx="6"/>
              <a:endCxn id="1074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necteur droit 1095">
              <a:extLst>
                <a:ext uri="{FF2B5EF4-FFF2-40B4-BE49-F238E27FC236}">
                  <a16:creationId xmlns:a16="http://schemas.microsoft.com/office/drawing/2014/main" id="{000BF107-7654-1447-BCA1-ADA3F963F400}"/>
                </a:ext>
              </a:extLst>
            </p:cNvPr>
            <p:cNvCxnSpPr>
              <a:cxnSpLocks/>
              <a:stCxn id="1080" idx="6"/>
              <a:endCxn id="1081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eur droit 1096">
              <a:extLst>
                <a:ext uri="{FF2B5EF4-FFF2-40B4-BE49-F238E27FC236}">
                  <a16:creationId xmlns:a16="http://schemas.microsoft.com/office/drawing/2014/main" id="{04333DA4-CE6E-D74F-AA98-C9B405D7F01D}"/>
                </a:ext>
              </a:extLst>
            </p:cNvPr>
            <p:cNvCxnSpPr>
              <a:cxnSpLocks/>
              <a:stCxn id="1087" idx="6"/>
              <a:endCxn id="1088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necteur droit 1097">
              <a:extLst>
                <a:ext uri="{FF2B5EF4-FFF2-40B4-BE49-F238E27FC236}">
                  <a16:creationId xmlns:a16="http://schemas.microsoft.com/office/drawing/2014/main" id="{3CCFDFAA-C23F-0E45-A6AF-F19D5E69CF9C}"/>
                </a:ext>
              </a:extLst>
            </p:cNvPr>
            <p:cNvCxnSpPr>
              <a:cxnSpLocks/>
              <a:stCxn id="1067" idx="6"/>
              <a:endCxn id="1068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necteur droit 1098">
              <a:extLst>
                <a:ext uri="{FF2B5EF4-FFF2-40B4-BE49-F238E27FC236}">
                  <a16:creationId xmlns:a16="http://schemas.microsoft.com/office/drawing/2014/main" id="{7FAF6AAE-027F-E44F-B5D5-355088748DE5}"/>
                </a:ext>
              </a:extLst>
            </p:cNvPr>
            <p:cNvCxnSpPr>
              <a:cxnSpLocks/>
              <a:stCxn id="1068" idx="6"/>
              <a:endCxn id="1069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necteur droit 1099">
              <a:extLst>
                <a:ext uri="{FF2B5EF4-FFF2-40B4-BE49-F238E27FC236}">
                  <a16:creationId xmlns:a16="http://schemas.microsoft.com/office/drawing/2014/main" id="{E1324CCC-F182-9040-BD85-DC19EF709F92}"/>
                </a:ext>
              </a:extLst>
            </p:cNvPr>
            <p:cNvCxnSpPr>
              <a:cxnSpLocks/>
              <a:stCxn id="1069" idx="6"/>
              <a:endCxn id="1070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eur droit 1100">
              <a:extLst>
                <a:ext uri="{FF2B5EF4-FFF2-40B4-BE49-F238E27FC236}">
                  <a16:creationId xmlns:a16="http://schemas.microsoft.com/office/drawing/2014/main" id="{342D71DD-16BF-A44D-BF21-732DB11AF3C8}"/>
                </a:ext>
              </a:extLst>
            </p:cNvPr>
            <p:cNvCxnSpPr>
              <a:cxnSpLocks/>
              <a:stCxn id="1070" idx="6"/>
              <a:endCxn id="1071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Connecteur droit 1101">
              <a:extLst>
                <a:ext uri="{FF2B5EF4-FFF2-40B4-BE49-F238E27FC236}">
                  <a16:creationId xmlns:a16="http://schemas.microsoft.com/office/drawing/2014/main" id="{B913CAC8-FD1E-8B45-979E-A69AC921218F}"/>
                </a:ext>
              </a:extLst>
            </p:cNvPr>
            <p:cNvCxnSpPr>
              <a:cxnSpLocks/>
              <a:stCxn id="1071" idx="6"/>
              <a:endCxn id="1072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eur droit 1102">
              <a:extLst>
                <a:ext uri="{FF2B5EF4-FFF2-40B4-BE49-F238E27FC236}">
                  <a16:creationId xmlns:a16="http://schemas.microsoft.com/office/drawing/2014/main" id="{6B988CB9-1C15-6C47-9298-B4393978C03A}"/>
                </a:ext>
              </a:extLst>
            </p:cNvPr>
            <p:cNvCxnSpPr>
              <a:cxnSpLocks/>
              <a:stCxn id="1078" idx="6"/>
              <a:endCxn id="1079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Connecteur droit 1103">
              <a:extLst>
                <a:ext uri="{FF2B5EF4-FFF2-40B4-BE49-F238E27FC236}">
                  <a16:creationId xmlns:a16="http://schemas.microsoft.com/office/drawing/2014/main" id="{72A8FE23-2C68-564A-A359-85F22D992B89}"/>
                </a:ext>
              </a:extLst>
            </p:cNvPr>
            <p:cNvCxnSpPr>
              <a:cxnSpLocks/>
              <a:stCxn id="1085" idx="6"/>
              <a:endCxn id="1086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Connecteur droit 1104">
              <a:extLst>
                <a:ext uri="{FF2B5EF4-FFF2-40B4-BE49-F238E27FC236}">
                  <a16:creationId xmlns:a16="http://schemas.microsoft.com/office/drawing/2014/main" id="{BB5F5044-03B7-F746-BE0C-AB9FCA31DC1B}"/>
                </a:ext>
              </a:extLst>
            </p:cNvPr>
            <p:cNvCxnSpPr>
              <a:cxnSpLocks/>
              <a:stCxn id="1092" idx="6"/>
              <a:endCxn id="1093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Connecteur droit 1105">
              <a:extLst>
                <a:ext uri="{FF2B5EF4-FFF2-40B4-BE49-F238E27FC236}">
                  <a16:creationId xmlns:a16="http://schemas.microsoft.com/office/drawing/2014/main" id="{C1DD8816-FDBE-F84B-84C0-35A0D1EEAAE1}"/>
                </a:ext>
              </a:extLst>
            </p:cNvPr>
            <p:cNvCxnSpPr>
              <a:cxnSpLocks/>
              <a:stCxn id="1077" idx="6"/>
              <a:endCxn id="1078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Connecteur droit 1106">
              <a:extLst>
                <a:ext uri="{FF2B5EF4-FFF2-40B4-BE49-F238E27FC236}">
                  <a16:creationId xmlns:a16="http://schemas.microsoft.com/office/drawing/2014/main" id="{F9BD3E4C-9CD5-7B4A-A92C-D6F778E2A1A9}"/>
                </a:ext>
              </a:extLst>
            </p:cNvPr>
            <p:cNvCxnSpPr>
              <a:cxnSpLocks/>
              <a:stCxn id="1084" idx="6"/>
              <a:endCxn id="1085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Connecteur droit 1107">
              <a:extLst>
                <a:ext uri="{FF2B5EF4-FFF2-40B4-BE49-F238E27FC236}">
                  <a16:creationId xmlns:a16="http://schemas.microsoft.com/office/drawing/2014/main" id="{5A6F5083-0D3D-C146-B7FF-42C10E47F07E}"/>
                </a:ext>
              </a:extLst>
            </p:cNvPr>
            <p:cNvCxnSpPr>
              <a:cxnSpLocks/>
              <a:stCxn id="1091" idx="6"/>
              <a:endCxn id="1092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Connecteur droit 1108">
              <a:extLst>
                <a:ext uri="{FF2B5EF4-FFF2-40B4-BE49-F238E27FC236}">
                  <a16:creationId xmlns:a16="http://schemas.microsoft.com/office/drawing/2014/main" id="{D27B4BD2-50A6-B942-8797-2F332D962B46}"/>
                </a:ext>
              </a:extLst>
            </p:cNvPr>
            <p:cNvCxnSpPr>
              <a:cxnSpLocks/>
              <a:stCxn id="1090" idx="6"/>
              <a:endCxn id="1091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Connecteur droit 1109">
              <a:extLst>
                <a:ext uri="{FF2B5EF4-FFF2-40B4-BE49-F238E27FC236}">
                  <a16:creationId xmlns:a16="http://schemas.microsoft.com/office/drawing/2014/main" id="{0BE7EE03-B101-5145-95BB-B1456B4E2BEC}"/>
                </a:ext>
              </a:extLst>
            </p:cNvPr>
            <p:cNvCxnSpPr>
              <a:cxnSpLocks/>
              <a:stCxn id="1089" idx="6"/>
              <a:endCxn id="1090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Connecteur droit 1110">
              <a:extLst>
                <a:ext uri="{FF2B5EF4-FFF2-40B4-BE49-F238E27FC236}">
                  <a16:creationId xmlns:a16="http://schemas.microsoft.com/office/drawing/2014/main" id="{A36DDDE7-077D-9F4D-B014-62AD987DC039}"/>
                </a:ext>
              </a:extLst>
            </p:cNvPr>
            <p:cNvCxnSpPr>
              <a:cxnSpLocks/>
              <a:stCxn id="1088" idx="6"/>
              <a:endCxn id="1089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Connecteur droit 1111">
              <a:extLst>
                <a:ext uri="{FF2B5EF4-FFF2-40B4-BE49-F238E27FC236}">
                  <a16:creationId xmlns:a16="http://schemas.microsoft.com/office/drawing/2014/main" id="{DF85BCB2-23F4-DA4B-B281-65FC9F5E0668}"/>
                </a:ext>
              </a:extLst>
            </p:cNvPr>
            <p:cNvCxnSpPr>
              <a:cxnSpLocks/>
              <a:stCxn id="1081" idx="6"/>
              <a:endCxn id="1082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cteur droit 1112">
              <a:extLst>
                <a:ext uri="{FF2B5EF4-FFF2-40B4-BE49-F238E27FC236}">
                  <a16:creationId xmlns:a16="http://schemas.microsoft.com/office/drawing/2014/main" id="{A5A04EEE-1853-6147-A248-D48F6857EE6E}"/>
                </a:ext>
              </a:extLst>
            </p:cNvPr>
            <p:cNvCxnSpPr>
              <a:cxnSpLocks/>
              <a:stCxn id="1082" idx="6"/>
              <a:endCxn id="1083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Connecteur droit 1113">
              <a:extLst>
                <a:ext uri="{FF2B5EF4-FFF2-40B4-BE49-F238E27FC236}">
                  <a16:creationId xmlns:a16="http://schemas.microsoft.com/office/drawing/2014/main" id="{D539F82B-8204-8847-B14D-B86059F2CC1F}"/>
                </a:ext>
              </a:extLst>
            </p:cNvPr>
            <p:cNvCxnSpPr>
              <a:cxnSpLocks/>
              <a:stCxn id="1083" idx="6"/>
              <a:endCxn id="1084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cteur droit 1114">
              <a:extLst>
                <a:ext uri="{FF2B5EF4-FFF2-40B4-BE49-F238E27FC236}">
                  <a16:creationId xmlns:a16="http://schemas.microsoft.com/office/drawing/2014/main" id="{A63D0B8A-CB11-1E45-A5BE-168E4252F63B}"/>
                </a:ext>
              </a:extLst>
            </p:cNvPr>
            <p:cNvCxnSpPr>
              <a:cxnSpLocks/>
              <a:stCxn id="1076" idx="6"/>
              <a:endCxn id="1077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necteur droit 1115">
              <a:extLst>
                <a:ext uri="{FF2B5EF4-FFF2-40B4-BE49-F238E27FC236}">
                  <a16:creationId xmlns:a16="http://schemas.microsoft.com/office/drawing/2014/main" id="{2DE88962-B23F-1447-A425-2A969F3F18E8}"/>
                </a:ext>
              </a:extLst>
            </p:cNvPr>
            <p:cNvCxnSpPr>
              <a:cxnSpLocks/>
              <a:stCxn id="1075" idx="6"/>
              <a:endCxn id="1076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cteur droit 1116">
              <a:extLst>
                <a:ext uri="{FF2B5EF4-FFF2-40B4-BE49-F238E27FC236}">
                  <a16:creationId xmlns:a16="http://schemas.microsoft.com/office/drawing/2014/main" id="{600242AE-5802-2347-B4EB-BAF9D65A5298}"/>
                </a:ext>
              </a:extLst>
            </p:cNvPr>
            <p:cNvCxnSpPr>
              <a:cxnSpLocks/>
              <a:stCxn id="1074" idx="6"/>
              <a:endCxn id="1075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necteur droit 1117">
              <a:extLst>
                <a:ext uri="{FF2B5EF4-FFF2-40B4-BE49-F238E27FC236}">
                  <a16:creationId xmlns:a16="http://schemas.microsoft.com/office/drawing/2014/main" id="{ACA64546-2189-2A4D-8343-C218DFE7E885}"/>
                </a:ext>
              </a:extLst>
            </p:cNvPr>
            <p:cNvCxnSpPr>
              <a:cxnSpLocks/>
              <a:stCxn id="1066" idx="4"/>
              <a:endCxn id="1073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338F4A00-9864-2D44-B70F-E1908CF48B34}"/>
                </a:ext>
              </a:extLst>
            </p:cNvPr>
            <p:cNvCxnSpPr>
              <a:cxnSpLocks/>
              <a:stCxn id="1073" idx="4"/>
              <a:endCxn id="1080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80426185-3F57-A944-83B6-272F2383635E}"/>
                </a:ext>
              </a:extLst>
            </p:cNvPr>
            <p:cNvCxnSpPr>
              <a:cxnSpLocks/>
              <a:stCxn id="1080" idx="4"/>
              <a:endCxn id="1087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necteur droit 1120">
              <a:extLst>
                <a:ext uri="{FF2B5EF4-FFF2-40B4-BE49-F238E27FC236}">
                  <a16:creationId xmlns:a16="http://schemas.microsoft.com/office/drawing/2014/main" id="{87EB09B0-A62F-4643-95B5-F98927DAA0D5}"/>
                </a:ext>
              </a:extLst>
            </p:cNvPr>
            <p:cNvCxnSpPr>
              <a:cxnSpLocks/>
              <a:stCxn id="1067" idx="4"/>
              <a:endCxn id="1074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Connecteur droit 1121">
              <a:extLst>
                <a:ext uri="{FF2B5EF4-FFF2-40B4-BE49-F238E27FC236}">
                  <a16:creationId xmlns:a16="http://schemas.microsoft.com/office/drawing/2014/main" id="{2C62F0D0-A0D1-804E-A10C-90B28293304A}"/>
                </a:ext>
              </a:extLst>
            </p:cNvPr>
            <p:cNvCxnSpPr>
              <a:cxnSpLocks/>
              <a:stCxn id="1074" idx="4"/>
              <a:endCxn id="1081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Connecteur droit 1122">
              <a:extLst>
                <a:ext uri="{FF2B5EF4-FFF2-40B4-BE49-F238E27FC236}">
                  <a16:creationId xmlns:a16="http://schemas.microsoft.com/office/drawing/2014/main" id="{450AD852-72F7-0C47-AD69-8510962E16F5}"/>
                </a:ext>
              </a:extLst>
            </p:cNvPr>
            <p:cNvCxnSpPr>
              <a:cxnSpLocks/>
              <a:stCxn id="1081" idx="4"/>
              <a:endCxn id="1088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Connecteur droit 1123">
              <a:extLst>
                <a:ext uri="{FF2B5EF4-FFF2-40B4-BE49-F238E27FC236}">
                  <a16:creationId xmlns:a16="http://schemas.microsoft.com/office/drawing/2014/main" id="{20E4A4A9-E171-DA4D-92AE-17CBEC2A2074}"/>
                </a:ext>
              </a:extLst>
            </p:cNvPr>
            <p:cNvCxnSpPr>
              <a:cxnSpLocks/>
              <a:stCxn id="1082" idx="4"/>
              <a:endCxn id="1089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Connecteur droit 1124">
              <a:extLst>
                <a:ext uri="{FF2B5EF4-FFF2-40B4-BE49-F238E27FC236}">
                  <a16:creationId xmlns:a16="http://schemas.microsoft.com/office/drawing/2014/main" id="{9C3B3BB3-8D36-084B-977F-27224F1A11D1}"/>
                </a:ext>
              </a:extLst>
            </p:cNvPr>
            <p:cNvCxnSpPr>
              <a:cxnSpLocks/>
              <a:stCxn id="1075" idx="4"/>
              <a:endCxn id="1082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Connecteur droit 1125">
              <a:extLst>
                <a:ext uri="{FF2B5EF4-FFF2-40B4-BE49-F238E27FC236}">
                  <a16:creationId xmlns:a16="http://schemas.microsoft.com/office/drawing/2014/main" id="{CDD2B1C3-CFB0-9A40-A013-D82ABB302889}"/>
                </a:ext>
              </a:extLst>
            </p:cNvPr>
            <p:cNvCxnSpPr>
              <a:cxnSpLocks/>
              <a:stCxn id="1068" idx="4"/>
              <a:endCxn id="1075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Connecteur droit 1126">
              <a:extLst>
                <a:ext uri="{FF2B5EF4-FFF2-40B4-BE49-F238E27FC236}">
                  <a16:creationId xmlns:a16="http://schemas.microsoft.com/office/drawing/2014/main" id="{91EF4267-66F7-1443-87D3-8859D4D431E1}"/>
                </a:ext>
              </a:extLst>
            </p:cNvPr>
            <p:cNvCxnSpPr>
              <a:cxnSpLocks/>
              <a:stCxn id="1069" idx="4"/>
              <a:endCxn id="1076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Connecteur droit 1127">
              <a:extLst>
                <a:ext uri="{FF2B5EF4-FFF2-40B4-BE49-F238E27FC236}">
                  <a16:creationId xmlns:a16="http://schemas.microsoft.com/office/drawing/2014/main" id="{9A808144-D175-9F41-B66B-4F4E21440524}"/>
                </a:ext>
              </a:extLst>
            </p:cNvPr>
            <p:cNvCxnSpPr>
              <a:cxnSpLocks/>
              <a:stCxn id="1076" idx="4"/>
              <a:endCxn id="1083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cteur droit 1128">
              <a:extLst>
                <a:ext uri="{FF2B5EF4-FFF2-40B4-BE49-F238E27FC236}">
                  <a16:creationId xmlns:a16="http://schemas.microsoft.com/office/drawing/2014/main" id="{E211AA70-0858-0845-B2F9-26F5C6737D87}"/>
                </a:ext>
              </a:extLst>
            </p:cNvPr>
            <p:cNvCxnSpPr>
              <a:cxnSpLocks/>
              <a:stCxn id="1083" idx="4"/>
              <a:endCxn id="1090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Connecteur droit 1129">
              <a:extLst>
                <a:ext uri="{FF2B5EF4-FFF2-40B4-BE49-F238E27FC236}">
                  <a16:creationId xmlns:a16="http://schemas.microsoft.com/office/drawing/2014/main" id="{4860C665-6BAE-1B4E-89C1-1A3D396C6A99}"/>
                </a:ext>
              </a:extLst>
            </p:cNvPr>
            <p:cNvCxnSpPr>
              <a:cxnSpLocks/>
              <a:stCxn id="1084" idx="4"/>
              <a:endCxn id="1091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45D373BD-08A2-FC43-891B-DEB0E82410D9}"/>
                </a:ext>
              </a:extLst>
            </p:cNvPr>
            <p:cNvCxnSpPr>
              <a:cxnSpLocks/>
              <a:stCxn id="1077" idx="4"/>
              <a:endCxn id="1084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Connecteur droit 1131">
              <a:extLst>
                <a:ext uri="{FF2B5EF4-FFF2-40B4-BE49-F238E27FC236}">
                  <a16:creationId xmlns:a16="http://schemas.microsoft.com/office/drawing/2014/main" id="{C718512D-3DF8-644E-A285-E3CB24C41594}"/>
                </a:ext>
              </a:extLst>
            </p:cNvPr>
            <p:cNvCxnSpPr>
              <a:cxnSpLocks/>
              <a:stCxn id="1070" idx="4"/>
              <a:endCxn id="1077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1EFF0F3E-EB1F-9845-943F-608CABC7B367}"/>
                </a:ext>
              </a:extLst>
            </p:cNvPr>
            <p:cNvCxnSpPr>
              <a:cxnSpLocks/>
              <a:stCxn id="1071" idx="4"/>
              <a:endCxn id="1078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Connecteur droit 1133">
              <a:extLst>
                <a:ext uri="{FF2B5EF4-FFF2-40B4-BE49-F238E27FC236}">
                  <a16:creationId xmlns:a16="http://schemas.microsoft.com/office/drawing/2014/main" id="{FCC45FB3-7089-2A4C-92C9-E63D3D93FEB2}"/>
                </a:ext>
              </a:extLst>
            </p:cNvPr>
            <p:cNvCxnSpPr>
              <a:cxnSpLocks/>
              <a:stCxn id="1078" idx="4"/>
              <a:endCxn id="1085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BE36859A-8473-504A-93DA-E2A6EC5E8EA1}"/>
                </a:ext>
              </a:extLst>
            </p:cNvPr>
            <p:cNvCxnSpPr>
              <a:cxnSpLocks/>
              <a:stCxn id="1085" idx="4"/>
              <a:endCxn id="1092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necteur droit 1135">
              <a:extLst>
                <a:ext uri="{FF2B5EF4-FFF2-40B4-BE49-F238E27FC236}">
                  <a16:creationId xmlns:a16="http://schemas.microsoft.com/office/drawing/2014/main" id="{B24B85F9-3DC8-9E40-ABC1-F741052B97BC}"/>
                </a:ext>
              </a:extLst>
            </p:cNvPr>
            <p:cNvCxnSpPr>
              <a:cxnSpLocks/>
              <a:stCxn id="1086" idx="4"/>
              <a:endCxn id="1093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1BA6940E-E8E8-1E4C-B2A2-2804BE589622}"/>
                </a:ext>
              </a:extLst>
            </p:cNvPr>
            <p:cNvCxnSpPr>
              <a:cxnSpLocks/>
              <a:stCxn id="1079" idx="4"/>
              <a:endCxn id="1086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Connecteur droit 1137">
              <a:extLst>
                <a:ext uri="{FF2B5EF4-FFF2-40B4-BE49-F238E27FC236}">
                  <a16:creationId xmlns:a16="http://schemas.microsoft.com/office/drawing/2014/main" id="{EF62CAE1-CBFF-2749-8A0D-8BF488DD73E8}"/>
                </a:ext>
              </a:extLst>
            </p:cNvPr>
            <p:cNvCxnSpPr>
              <a:cxnSpLocks/>
              <a:stCxn id="1072" idx="4"/>
              <a:endCxn id="1079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Connecteur droit 1138">
              <a:extLst>
                <a:ext uri="{FF2B5EF4-FFF2-40B4-BE49-F238E27FC236}">
                  <a16:creationId xmlns:a16="http://schemas.microsoft.com/office/drawing/2014/main" id="{D8C5341E-1DB0-0E49-8050-B2BF74463E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Connecteur droit 1139">
              <a:extLst>
                <a:ext uri="{FF2B5EF4-FFF2-40B4-BE49-F238E27FC236}">
                  <a16:creationId xmlns:a16="http://schemas.microsoft.com/office/drawing/2014/main" id="{4B16D22B-EB00-304A-B36F-091BC8652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Connecteur droit 1140">
              <a:extLst>
                <a:ext uri="{FF2B5EF4-FFF2-40B4-BE49-F238E27FC236}">
                  <a16:creationId xmlns:a16="http://schemas.microsoft.com/office/drawing/2014/main" id="{487BE434-6095-1A48-938A-EFF046893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Connecteur droit 1141">
              <a:extLst>
                <a:ext uri="{FF2B5EF4-FFF2-40B4-BE49-F238E27FC236}">
                  <a16:creationId xmlns:a16="http://schemas.microsoft.com/office/drawing/2014/main" id="{D5FC76A5-8E40-4B43-839F-971F4B802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Connecteur droit 1142">
              <a:extLst>
                <a:ext uri="{FF2B5EF4-FFF2-40B4-BE49-F238E27FC236}">
                  <a16:creationId xmlns:a16="http://schemas.microsoft.com/office/drawing/2014/main" id="{0332872F-AAE9-7143-9534-A32B8F3C3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Connecteur droit 1143">
              <a:extLst>
                <a:ext uri="{FF2B5EF4-FFF2-40B4-BE49-F238E27FC236}">
                  <a16:creationId xmlns:a16="http://schemas.microsoft.com/office/drawing/2014/main" id="{ABCEADAE-D985-F741-B05E-9453C3926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Connecteur droit 1144">
              <a:extLst>
                <a:ext uri="{FF2B5EF4-FFF2-40B4-BE49-F238E27FC236}">
                  <a16:creationId xmlns:a16="http://schemas.microsoft.com/office/drawing/2014/main" id="{082492AF-86BC-BC45-8C97-39FA92CEC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Connecteur droit 1145">
              <a:extLst>
                <a:ext uri="{FF2B5EF4-FFF2-40B4-BE49-F238E27FC236}">
                  <a16:creationId xmlns:a16="http://schemas.microsoft.com/office/drawing/2014/main" id="{AF8E9C9F-CB24-964E-926E-CE3F0BB19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Connecteur droit 1146">
              <a:extLst>
                <a:ext uri="{FF2B5EF4-FFF2-40B4-BE49-F238E27FC236}">
                  <a16:creationId xmlns:a16="http://schemas.microsoft.com/office/drawing/2014/main" id="{0D7236CF-D0CE-214C-B81E-BC7D33F55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Connecteur droit 1147">
              <a:extLst>
                <a:ext uri="{FF2B5EF4-FFF2-40B4-BE49-F238E27FC236}">
                  <a16:creationId xmlns:a16="http://schemas.microsoft.com/office/drawing/2014/main" id="{BECAE8E1-4959-F241-83C4-8DBFF5FC6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Connecteur droit 1148">
              <a:extLst>
                <a:ext uri="{FF2B5EF4-FFF2-40B4-BE49-F238E27FC236}">
                  <a16:creationId xmlns:a16="http://schemas.microsoft.com/office/drawing/2014/main" id="{5D4B18A9-5D11-6C42-9532-8F307363A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Connecteur droit 1149">
              <a:extLst>
                <a:ext uri="{FF2B5EF4-FFF2-40B4-BE49-F238E27FC236}">
                  <a16:creationId xmlns:a16="http://schemas.microsoft.com/office/drawing/2014/main" id="{2E991A46-42AC-F34A-B9AE-FBF2F7F087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Connecteur droit 1150">
              <a:extLst>
                <a:ext uri="{FF2B5EF4-FFF2-40B4-BE49-F238E27FC236}">
                  <a16:creationId xmlns:a16="http://schemas.microsoft.com/office/drawing/2014/main" id="{C8D83230-68D9-6844-98E1-D8589A9F3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Connecteur droit 1151">
              <a:extLst>
                <a:ext uri="{FF2B5EF4-FFF2-40B4-BE49-F238E27FC236}">
                  <a16:creationId xmlns:a16="http://schemas.microsoft.com/office/drawing/2014/main" id="{4577F101-F7FC-FE4F-93D0-B3F2CA2A0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Connecteur droit 1152">
              <a:extLst>
                <a:ext uri="{FF2B5EF4-FFF2-40B4-BE49-F238E27FC236}">
                  <a16:creationId xmlns:a16="http://schemas.microsoft.com/office/drawing/2014/main" id="{DCCA8219-9B78-E24B-AA67-7FE8BB91487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Connecteur droit 1153">
              <a:extLst>
                <a:ext uri="{FF2B5EF4-FFF2-40B4-BE49-F238E27FC236}">
                  <a16:creationId xmlns:a16="http://schemas.microsoft.com/office/drawing/2014/main" id="{76161781-FFBF-394D-99EC-2949B8FFF96C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Connecteur droit 1154">
              <a:extLst>
                <a:ext uri="{FF2B5EF4-FFF2-40B4-BE49-F238E27FC236}">
                  <a16:creationId xmlns:a16="http://schemas.microsoft.com/office/drawing/2014/main" id="{71DAF7E3-77A6-614F-AB18-7F90B03C29FA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Connecteur droit 1155">
              <a:extLst>
                <a:ext uri="{FF2B5EF4-FFF2-40B4-BE49-F238E27FC236}">
                  <a16:creationId xmlns:a16="http://schemas.microsoft.com/office/drawing/2014/main" id="{02C24FCE-F144-7A46-A218-A3336CF7158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Connecteur droit 1156">
              <a:extLst>
                <a:ext uri="{FF2B5EF4-FFF2-40B4-BE49-F238E27FC236}">
                  <a16:creationId xmlns:a16="http://schemas.microsoft.com/office/drawing/2014/main" id="{398EC80E-1025-A843-814D-A181519EAA59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Connecteur droit 1157">
              <a:extLst>
                <a:ext uri="{FF2B5EF4-FFF2-40B4-BE49-F238E27FC236}">
                  <a16:creationId xmlns:a16="http://schemas.microsoft.com/office/drawing/2014/main" id="{9338C260-33ED-3448-8DA6-98E4DC3691A4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Connecteur droit 1158">
              <a:extLst>
                <a:ext uri="{FF2B5EF4-FFF2-40B4-BE49-F238E27FC236}">
                  <a16:creationId xmlns:a16="http://schemas.microsoft.com/office/drawing/2014/main" id="{F8A7F57F-9A42-F04D-A378-215FCE8241A8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Connecteur droit 1159">
              <a:extLst>
                <a:ext uri="{FF2B5EF4-FFF2-40B4-BE49-F238E27FC236}">
                  <a16:creationId xmlns:a16="http://schemas.microsoft.com/office/drawing/2014/main" id="{3562FBF3-2279-0F43-8AC3-B8C4B1991D59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1" name="Ellipse 1160">
              <a:extLst>
                <a:ext uri="{FF2B5EF4-FFF2-40B4-BE49-F238E27FC236}">
                  <a16:creationId xmlns:a16="http://schemas.microsoft.com/office/drawing/2014/main" id="{459C6A0C-5433-2447-A9BC-21FACF676242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Ellipse 1161">
              <a:extLst>
                <a:ext uri="{FF2B5EF4-FFF2-40B4-BE49-F238E27FC236}">
                  <a16:creationId xmlns:a16="http://schemas.microsoft.com/office/drawing/2014/main" id="{AB189FE3-7F0D-BB43-BE2A-099B83FE020C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Ellipse 1162">
              <a:extLst>
                <a:ext uri="{FF2B5EF4-FFF2-40B4-BE49-F238E27FC236}">
                  <a16:creationId xmlns:a16="http://schemas.microsoft.com/office/drawing/2014/main" id="{4B8B503A-1E39-5A4A-A1A8-3724B9C89F6B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Ellipse 1163">
              <a:extLst>
                <a:ext uri="{FF2B5EF4-FFF2-40B4-BE49-F238E27FC236}">
                  <a16:creationId xmlns:a16="http://schemas.microsoft.com/office/drawing/2014/main" id="{9F8A39B2-7866-2540-86C6-FD5B9F42959E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65" name="Ellipse 1164">
              <a:extLst>
                <a:ext uri="{FF2B5EF4-FFF2-40B4-BE49-F238E27FC236}">
                  <a16:creationId xmlns:a16="http://schemas.microsoft.com/office/drawing/2014/main" id="{01C67070-D70D-0242-A96F-9357186E3410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Ellipse 1165">
              <a:extLst>
                <a:ext uri="{FF2B5EF4-FFF2-40B4-BE49-F238E27FC236}">
                  <a16:creationId xmlns:a16="http://schemas.microsoft.com/office/drawing/2014/main" id="{F6A0B766-E0A4-424F-AEAD-BF6A7936F2B9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Ellipse 1166">
              <a:extLst>
                <a:ext uri="{FF2B5EF4-FFF2-40B4-BE49-F238E27FC236}">
                  <a16:creationId xmlns:a16="http://schemas.microsoft.com/office/drawing/2014/main" id="{9A57D6DD-6852-D141-8494-BC02EE534E9F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8" name="Connecteur droit 1167">
              <a:extLst>
                <a:ext uri="{FF2B5EF4-FFF2-40B4-BE49-F238E27FC236}">
                  <a16:creationId xmlns:a16="http://schemas.microsoft.com/office/drawing/2014/main" id="{0D826065-8E95-5F4C-A1F8-042C3B9259D1}"/>
                </a:ext>
              </a:extLst>
            </p:cNvPr>
            <p:cNvCxnSpPr>
              <a:stCxn id="1161" idx="6"/>
              <a:endCxn id="1162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Connecteur droit 1168">
              <a:extLst>
                <a:ext uri="{FF2B5EF4-FFF2-40B4-BE49-F238E27FC236}">
                  <a16:creationId xmlns:a16="http://schemas.microsoft.com/office/drawing/2014/main" id="{5FA0B755-2E22-694E-A945-D8AE74FCDEB7}"/>
                </a:ext>
              </a:extLst>
            </p:cNvPr>
            <p:cNvCxnSpPr>
              <a:cxnSpLocks/>
              <a:stCxn id="1162" idx="6"/>
              <a:endCxn id="1163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Connecteur droit 1169">
              <a:extLst>
                <a:ext uri="{FF2B5EF4-FFF2-40B4-BE49-F238E27FC236}">
                  <a16:creationId xmlns:a16="http://schemas.microsoft.com/office/drawing/2014/main" id="{49C95A80-8916-AE40-A76E-A466C1F841B5}"/>
                </a:ext>
              </a:extLst>
            </p:cNvPr>
            <p:cNvCxnSpPr>
              <a:cxnSpLocks/>
              <a:stCxn id="1163" idx="6"/>
              <a:endCxn id="1164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Connecteur droit 1170">
              <a:extLst>
                <a:ext uri="{FF2B5EF4-FFF2-40B4-BE49-F238E27FC236}">
                  <a16:creationId xmlns:a16="http://schemas.microsoft.com/office/drawing/2014/main" id="{928CBB46-36BF-674A-95E1-03311E1FCA74}"/>
                </a:ext>
              </a:extLst>
            </p:cNvPr>
            <p:cNvCxnSpPr>
              <a:cxnSpLocks/>
              <a:stCxn id="1164" idx="6"/>
              <a:endCxn id="1165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Connecteur droit 1171">
              <a:extLst>
                <a:ext uri="{FF2B5EF4-FFF2-40B4-BE49-F238E27FC236}">
                  <a16:creationId xmlns:a16="http://schemas.microsoft.com/office/drawing/2014/main" id="{50592AF8-DCB5-804C-ABBC-BCB7D8502071}"/>
                </a:ext>
              </a:extLst>
            </p:cNvPr>
            <p:cNvCxnSpPr>
              <a:cxnSpLocks/>
              <a:stCxn id="1165" idx="6"/>
              <a:endCxn id="1166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Connecteur droit 1172">
              <a:extLst>
                <a:ext uri="{FF2B5EF4-FFF2-40B4-BE49-F238E27FC236}">
                  <a16:creationId xmlns:a16="http://schemas.microsoft.com/office/drawing/2014/main" id="{D7C5DBE0-0E27-7740-B775-FF4A70BA87F1}"/>
                </a:ext>
              </a:extLst>
            </p:cNvPr>
            <p:cNvCxnSpPr>
              <a:cxnSpLocks/>
              <a:stCxn id="1166" idx="6"/>
              <a:endCxn id="1167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Connecteur droit 1173">
              <a:extLst>
                <a:ext uri="{FF2B5EF4-FFF2-40B4-BE49-F238E27FC236}">
                  <a16:creationId xmlns:a16="http://schemas.microsoft.com/office/drawing/2014/main" id="{39F09666-51D5-C245-9EB5-2DAF719E5D99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Connecteur droit 1174">
              <a:extLst>
                <a:ext uri="{FF2B5EF4-FFF2-40B4-BE49-F238E27FC236}">
                  <a16:creationId xmlns:a16="http://schemas.microsoft.com/office/drawing/2014/main" id="{A21EE495-17DD-9245-BB40-66D266CA1A6B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Connecteur droit 1175">
              <a:extLst>
                <a:ext uri="{FF2B5EF4-FFF2-40B4-BE49-F238E27FC236}">
                  <a16:creationId xmlns:a16="http://schemas.microsoft.com/office/drawing/2014/main" id="{AD07426C-0822-F047-950C-0E1BF263446E}"/>
                </a:ext>
              </a:extLst>
            </p:cNvPr>
            <p:cNvCxnSpPr>
              <a:cxnSpLocks/>
              <a:endCxn id="1072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Connecteur droit 1176">
              <a:extLst>
                <a:ext uri="{FF2B5EF4-FFF2-40B4-BE49-F238E27FC236}">
                  <a16:creationId xmlns:a16="http://schemas.microsoft.com/office/drawing/2014/main" id="{D1174A42-6DB4-5347-9BB4-B92768B71782}"/>
                </a:ext>
              </a:extLst>
            </p:cNvPr>
            <p:cNvCxnSpPr>
              <a:cxnSpLocks/>
              <a:stCxn id="1166" idx="4"/>
              <a:endCxn id="1071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Connecteur droit 1177">
              <a:extLst>
                <a:ext uri="{FF2B5EF4-FFF2-40B4-BE49-F238E27FC236}">
                  <a16:creationId xmlns:a16="http://schemas.microsoft.com/office/drawing/2014/main" id="{C57786B3-343B-014E-B1ED-4C146694A3B1}"/>
                </a:ext>
              </a:extLst>
            </p:cNvPr>
            <p:cNvCxnSpPr>
              <a:cxnSpLocks/>
              <a:stCxn id="1165" idx="4"/>
              <a:endCxn id="1070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Connecteur droit 1178">
              <a:extLst>
                <a:ext uri="{FF2B5EF4-FFF2-40B4-BE49-F238E27FC236}">
                  <a16:creationId xmlns:a16="http://schemas.microsoft.com/office/drawing/2014/main" id="{7AD019C0-9B90-3140-8536-5A6C9AC191DC}"/>
                </a:ext>
              </a:extLst>
            </p:cNvPr>
            <p:cNvCxnSpPr>
              <a:cxnSpLocks/>
              <a:stCxn id="1164" idx="4"/>
              <a:endCxn id="1069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Connecteur droit 1179">
              <a:extLst>
                <a:ext uri="{FF2B5EF4-FFF2-40B4-BE49-F238E27FC236}">
                  <a16:creationId xmlns:a16="http://schemas.microsoft.com/office/drawing/2014/main" id="{0DE7DAB6-83EE-604B-9DF4-05C2F3FE41EB}"/>
                </a:ext>
              </a:extLst>
            </p:cNvPr>
            <p:cNvCxnSpPr>
              <a:cxnSpLocks/>
              <a:stCxn id="1163" idx="4"/>
              <a:endCxn id="1068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Connecteur droit 1180">
              <a:extLst>
                <a:ext uri="{FF2B5EF4-FFF2-40B4-BE49-F238E27FC236}">
                  <a16:creationId xmlns:a16="http://schemas.microsoft.com/office/drawing/2014/main" id="{35AF6626-C972-6245-B803-1A4BAFEB8849}"/>
                </a:ext>
              </a:extLst>
            </p:cNvPr>
            <p:cNvCxnSpPr>
              <a:cxnSpLocks/>
              <a:stCxn id="1162" idx="4"/>
              <a:endCxn id="1067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Connecteur droit 1181">
              <a:extLst>
                <a:ext uri="{FF2B5EF4-FFF2-40B4-BE49-F238E27FC236}">
                  <a16:creationId xmlns:a16="http://schemas.microsoft.com/office/drawing/2014/main" id="{926CC8DC-C8C0-6D44-BDF8-CD828088BCDA}"/>
                </a:ext>
              </a:extLst>
            </p:cNvPr>
            <p:cNvCxnSpPr>
              <a:cxnSpLocks/>
              <a:stCxn id="1161" idx="4"/>
              <a:endCxn id="1066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3" name="Ellipse 1182">
              <a:extLst>
                <a:ext uri="{FF2B5EF4-FFF2-40B4-BE49-F238E27FC236}">
                  <a16:creationId xmlns:a16="http://schemas.microsoft.com/office/drawing/2014/main" id="{290B4482-283C-AC43-A621-601731038646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Ellipse 1183">
              <a:extLst>
                <a:ext uri="{FF2B5EF4-FFF2-40B4-BE49-F238E27FC236}">
                  <a16:creationId xmlns:a16="http://schemas.microsoft.com/office/drawing/2014/main" id="{CAA82260-2499-D74A-84CC-F27236BD312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Ellipse 1184">
              <a:extLst>
                <a:ext uri="{FF2B5EF4-FFF2-40B4-BE49-F238E27FC236}">
                  <a16:creationId xmlns:a16="http://schemas.microsoft.com/office/drawing/2014/main" id="{B8D6792E-0A45-344F-8902-31513E38A475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Ellipse 1185">
              <a:extLst>
                <a:ext uri="{FF2B5EF4-FFF2-40B4-BE49-F238E27FC236}">
                  <a16:creationId xmlns:a16="http://schemas.microsoft.com/office/drawing/2014/main" id="{429BC1C0-A5C4-7940-91E1-818596748569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87" name="Ellipse 1186">
              <a:extLst>
                <a:ext uri="{FF2B5EF4-FFF2-40B4-BE49-F238E27FC236}">
                  <a16:creationId xmlns:a16="http://schemas.microsoft.com/office/drawing/2014/main" id="{FA90FE76-B569-BC4A-8BFE-CB5D8A405C7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Ellipse 1187">
              <a:extLst>
                <a:ext uri="{FF2B5EF4-FFF2-40B4-BE49-F238E27FC236}">
                  <a16:creationId xmlns:a16="http://schemas.microsoft.com/office/drawing/2014/main" id="{2E9DBA75-FB1A-5549-A132-0B726C7CB51D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Ellipse 1188">
              <a:extLst>
                <a:ext uri="{FF2B5EF4-FFF2-40B4-BE49-F238E27FC236}">
                  <a16:creationId xmlns:a16="http://schemas.microsoft.com/office/drawing/2014/main" id="{8B5F9766-537A-B24B-A69B-971E42E11967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0" name="Connecteur droit 1189">
              <a:extLst>
                <a:ext uri="{FF2B5EF4-FFF2-40B4-BE49-F238E27FC236}">
                  <a16:creationId xmlns:a16="http://schemas.microsoft.com/office/drawing/2014/main" id="{B1D5062C-5473-4D4A-9889-37A0AAB70A16}"/>
                </a:ext>
              </a:extLst>
            </p:cNvPr>
            <p:cNvCxnSpPr>
              <a:stCxn id="1183" idx="6"/>
              <a:endCxn id="1184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Connecteur droit 1190">
              <a:extLst>
                <a:ext uri="{FF2B5EF4-FFF2-40B4-BE49-F238E27FC236}">
                  <a16:creationId xmlns:a16="http://schemas.microsoft.com/office/drawing/2014/main" id="{1636BFD9-1B33-9F40-8833-85C6C693D5A1}"/>
                </a:ext>
              </a:extLst>
            </p:cNvPr>
            <p:cNvCxnSpPr>
              <a:cxnSpLocks/>
              <a:stCxn id="1184" idx="6"/>
              <a:endCxn id="1185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Connecteur droit 1191">
              <a:extLst>
                <a:ext uri="{FF2B5EF4-FFF2-40B4-BE49-F238E27FC236}">
                  <a16:creationId xmlns:a16="http://schemas.microsoft.com/office/drawing/2014/main" id="{A02CF312-981B-DF4B-9C8E-482BA90598F6}"/>
                </a:ext>
              </a:extLst>
            </p:cNvPr>
            <p:cNvCxnSpPr>
              <a:cxnSpLocks/>
              <a:stCxn id="1185" idx="6"/>
              <a:endCxn id="1186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Connecteur droit 1192">
              <a:extLst>
                <a:ext uri="{FF2B5EF4-FFF2-40B4-BE49-F238E27FC236}">
                  <a16:creationId xmlns:a16="http://schemas.microsoft.com/office/drawing/2014/main" id="{BBBCEFAD-4253-8A45-9226-2AA1E4F2635C}"/>
                </a:ext>
              </a:extLst>
            </p:cNvPr>
            <p:cNvCxnSpPr>
              <a:cxnSpLocks/>
              <a:stCxn id="1186" idx="6"/>
              <a:endCxn id="1187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Connecteur droit 1193">
              <a:extLst>
                <a:ext uri="{FF2B5EF4-FFF2-40B4-BE49-F238E27FC236}">
                  <a16:creationId xmlns:a16="http://schemas.microsoft.com/office/drawing/2014/main" id="{1B24E6DA-8642-324D-914B-4DEA0FE1501F}"/>
                </a:ext>
              </a:extLst>
            </p:cNvPr>
            <p:cNvCxnSpPr>
              <a:cxnSpLocks/>
              <a:stCxn id="1187" idx="6"/>
              <a:endCxn id="1188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Connecteur droit 1194">
              <a:extLst>
                <a:ext uri="{FF2B5EF4-FFF2-40B4-BE49-F238E27FC236}">
                  <a16:creationId xmlns:a16="http://schemas.microsoft.com/office/drawing/2014/main" id="{D97F3021-EFEA-F646-B5A8-011739C2D1D6}"/>
                </a:ext>
              </a:extLst>
            </p:cNvPr>
            <p:cNvCxnSpPr>
              <a:cxnSpLocks/>
              <a:stCxn id="1189" idx="6"/>
              <a:endCxn id="1216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Connecteur droit 1195">
              <a:extLst>
                <a:ext uri="{FF2B5EF4-FFF2-40B4-BE49-F238E27FC236}">
                  <a16:creationId xmlns:a16="http://schemas.microsoft.com/office/drawing/2014/main" id="{A7C5AD9E-9729-7045-B9AE-B08060918E8E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Connecteur droit 1196">
              <a:extLst>
                <a:ext uri="{FF2B5EF4-FFF2-40B4-BE49-F238E27FC236}">
                  <a16:creationId xmlns:a16="http://schemas.microsoft.com/office/drawing/2014/main" id="{B41B3708-396F-6440-83A4-5D7CD79B3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Connecteur droit 1197">
              <a:extLst>
                <a:ext uri="{FF2B5EF4-FFF2-40B4-BE49-F238E27FC236}">
                  <a16:creationId xmlns:a16="http://schemas.microsoft.com/office/drawing/2014/main" id="{8C8DE7BB-9E72-CB42-B317-BA68E2496643}"/>
                </a:ext>
              </a:extLst>
            </p:cNvPr>
            <p:cNvCxnSpPr>
              <a:cxnSpLocks/>
              <a:stCxn id="1189" idx="4"/>
              <a:endCxn id="1167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Connecteur droit 1198">
              <a:extLst>
                <a:ext uri="{FF2B5EF4-FFF2-40B4-BE49-F238E27FC236}">
                  <a16:creationId xmlns:a16="http://schemas.microsoft.com/office/drawing/2014/main" id="{09CA11D7-E961-F045-9E8A-0825CA88F7D4}"/>
                </a:ext>
              </a:extLst>
            </p:cNvPr>
            <p:cNvCxnSpPr>
              <a:cxnSpLocks/>
              <a:stCxn id="1188" idx="4"/>
              <a:endCxn id="1166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Connecteur droit 1199">
              <a:extLst>
                <a:ext uri="{FF2B5EF4-FFF2-40B4-BE49-F238E27FC236}">
                  <a16:creationId xmlns:a16="http://schemas.microsoft.com/office/drawing/2014/main" id="{A1E99D07-A43D-324B-B7A1-DD1C3D2B6990}"/>
                </a:ext>
              </a:extLst>
            </p:cNvPr>
            <p:cNvCxnSpPr>
              <a:cxnSpLocks/>
              <a:stCxn id="1187" idx="4"/>
              <a:endCxn id="1165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Connecteur droit 1200">
              <a:extLst>
                <a:ext uri="{FF2B5EF4-FFF2-40B4-BE49-F238E27FC236}">
                  <a16:creationId xmlns:a16="http://schemas.microsoft.com/office/drawing/2014/main" id="{49EEE239-5B11-294E-9C22-56F4BDA9566C}"/>
                </a:ext>
              </a:extLst>
            </p:cNvPr>
            <p:cNvCxnSpPr>
              <a:cxnSpLocks/>
              <a:stCxn id="1186" idx="4"/>
              <a:endCxn id="1164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Connecteur droit 1201">
              <a:extLst>
                <a:ext uri="{FF2B5EF4-FFF2-40B4-BE49-F238E27FC236}">
                  <a16:creationId xmlns:a16="http://schemas.microsoft.com/office/drawing/2014/main" id="{957CFE7C-EEEB-034B-B439-92F7CF13DEBD}"/>
                </a:ext>
              </a:extLst>
            </p:cNvPr>
            <p:cNvCxnSpPr>
              <a:cxnSpLocks/>
              <a:stCxn id="1185" idx="4"/>
              <a:endCxn id="1163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Connecteur droit 1202">
              <a:extLst>
                <a:ext uri="{FF2B5EF4-FFF2-40B4-BE49-F238E27FC236}">
                  <a16:creationId xmlns:a16="http://schemas.microsoft.com/office/drawing/2014/main" id="{8CBAD7C5-BA2D-9244-B2D6-36B7F64A8E14}"/>
                </a:ext>
              </a:extLst>
            </p:cNvPr>
            <p:cNvCxnSpPr>
              <a:cxnSpLocks/>
              <a:stCxn id="1184" idx="4"/>
              <a:endCxn id="1162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Connecteur droit 1203">
              <a:extLst>
                <a:ext uri="{FF2B5EF4-FFF2-40B4-BE49-F238E27FC236}">
                  <a16:creationId xmlns:a16="http://schemas.microsoft.com/office/drawing/2014/main" id="{E7E82EB7-F3C3-1448-B112-ABBD8F2474A9}"/>
                </a:ext>
              </a:extLst>
            </p:cNvPr>
            <p:cNvCxnSpPr>
              <a:cxnSpLocks/>
              <a:stCxn id="1183" idx="4"/>
              <a:endCxn id="1161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5" name="Ellipse 1204">
              <a:extLst>
                <a:ext uri="{FF2B5EF4-FFF2-40B4-BE49-F238E27FC236}">
                  <a16:creationId xmlns:a16="http://schemas.microsoft.com/office/drawing/2014/main" id="{49E89824-54C8-494E-B26E-802807FCB2E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Ellipse 1205">
              <a:extLst>
                <a:ext uri="{FF2B5EF4-FFF2-40B4-BE49-F238E27FC236}">
                  <a16:creationId xmlns:a16="http://schemas.microsoft.com/office/drawing/2014/main" id="{2817498F-BE08-2F49-8D2F-4EE3C2DE7A79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Ellipse 1206">
              <a:extLst>
                <a:ext uri="{FF2B5EF4-FFF2-40B4-BE49-F238E27FC236}">
                  <a16:creationId xmlns:a16="http://schemas.microsoft.com/office/drawing/2014/main" id="{53DD114C-0A4A-6A41-B34C-6E45EE1AF330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Ellipse 1207">
              <a:extLst>
                <a:ext uri="{FF2B5EF4-FFF2-40B4-BE49-F238E27FC236}">
                  <a16:creationId xmlns:a16="http://schemas.microsoft.com/office/drawing/2014/main" id="{FFA77D6F-3510-7C44-82E2-7D072ABDC6BF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9" name="Connecteur droit 1208">
              <a:extLst>
                <a:ext uri="{FF2B5EF4-FFF2-40B4-BE49-F238E27FC236}">
                  <a16:creationId xmlns:a16="http://schemas.microsoft.com/office/drawing/2014/main" id="{81256B55-2AF7-4243-B4EB-9FF9554470EB}"/>
                </a:ext>
              </a:extLst>
            </p:cNvPr>
            <p:cNvCxnSpPr>
              <a:cxnSpLocks/>
              <a:stCxn id="1207" idx="4"/>
              <a:endCxn id="1208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Connecteur droit 1209">
              <a:extLst>
                <a:ext uri="{FF2B5EF4-FFF2-40B4-BE49-F238E27FC236}">
                  <a16:creationId xmlns:a16="http://schemas.microsoft.com/office/drawing/2014/main" id="{4649E526-5DE4-7742-8845-EEDE0D9F0CB6}"/>
                </a:ext>
              </a:extLst>
            </p:cNvPr>
            <p:cNvCxnSpPr>
              <a:cxnSpLocks/>
              <a:stCxn id="1206" idx="4"/>
              <a:endCxn id="1207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Connecteur droit 1210">
              <a:extLst>
                <a:ext uri="{FF2B5EF4-FFF2-40B4-BE49-F238E27FC236}">
                  <a16:creationId xmlns:a16="http://schemas.microsoft.com/office/drawing/2014/main" id="{96FD139C-F580-7249-B8F8-4A7E6ABBAA92}"/>
                </a:ext>
              </a:extLst>
            </p:cNvPr>
            <p:cNvCxnSpPr>
              <a:cxnSpLocks/>
              <a:stCxn id="1205" idx="4"/>
              <a:endCxn id="1206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Connecteur droit 1211">
              <a:extLst>
                <a:ext uri="{FF2B5EF4-FFF2-40B4-BE49-F238E27FC236}">
                  <a16:creationId xmlns:a16="http://schemas.microsoft.com/office/drawing/2014/main" id="{00C0600D-6730-F74C-953A-5E61F9D54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Connecteur droit 1212">
              <a:extLst>
                <a:ext uri="{FF2B5EF4-FFF2-40B4-BE49-F238E27FC236}">
                  <a16:creationId xmlns:a16="http://schemas.microsoft.com/office/drawing/2014/main" id="{85BB31F3-D7AB-A641-9053-6145BD1C3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Ellipse 1213">
              <a:extLst>
                <a:ext uri="{FF2B5EF4-FFF2-40B4-BE49-F238E27FC236}">
                  <a16:creationId xmlns:a16="http://schemas.microsoft.com/office/drawing/2014/main" id="{00770429-D29B-5F4B-A161-4E5C4A11735A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5" name="Connecteur droit 1214">
              <a:extLst>
                <a:ext uri="{FF2B5EF4-FFF2-40B4-BE49-F238E27FC236}">
                  <a16:creationId xmlns:a16="http://schemas.microsoft.com/office/drawing/2014/main" id="{454FC3A5-CFE5-1E41-A53D-2C82C5EECB02}"/>
                </a:ext>
              </a:extLst>
            </p:cNvPr>
            <p:cNvCxnSpPr>
              <a:cxnSpLocks/>
              <a:endCxn id="1205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6" name="Ellipse 1215">
              <a:extLst>
                <a:ext uri="{FF2B5EF4-FFF2-40B4-BE49-F238E27FC236}">
                  <a16:creationId xmlns:a16="http://schemas.microsoft.com/office/drawing/2014/main" id="{957B1CEB-BAB4-DF4E-822D-9E6C02DDA3FB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7" name="Connecteur droit 1216">
              <a:extLst>
                <a:ext uri="{FF2B5EF4-FFF2-40B4-BE49-F238E27FC236}">
                  <a16:creationId xmlns:a16="http://schemas.microsoft.com/office/drawing/2014/main" id="{07F9C971-D633-8E47-AB27-68A2572A2064}"/>
                </a:ext>
              </a:extLst>
            </p:cNvPr>
            <p:cNvCxnSpPr>
              <a:cxnSpLocks/>
              <a:stCxn id="1216" idx="4"/>
              <a:endCxn id="1214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Connecteur droit 1217">
              <a:extLst>
                <a:ext uri="{FF2B5EF4-FFF2-40B4-BE49-F238E27FC236}">
                  <a16:creationId xmlns:a16="http://schemas.microsoft.com/office/drawing/2014/main" id="{65487FE5-933A-714E-8227-B8DCEBE84A4D}"/>
                </a:ext>
              </a:extLst>
            </p:cNvPr>
            <p:cNvCxnSpPr>
              <a:cxnSpLocks/>
              <a:stCxn id="1188" idx="6"/>
              <a:endCxn id="1189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Connecteur droit 1218">
              <a:extLst>
                <a:ext uri="{FF2B5EF4-FFF2-40B4-BE49-F238E27FC236}">
                  <a16:creationId xmlns:a16="http://schemas.microsoft.com/office/drawing/2014/main" id="{D057FCB6-8F5B-6445-B6B6-608DDAC59D26}"/>
                </a:ext>
              </a:extLst>
            </p:cNvPr>
            <p:cNvCxnSpPr>
              <a:cxnSpLocks/>
              <a:stCxn id="1167" idx="6"/>
              <a:endCxn id="1214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Connecteur droit 1219">
              <a:extLst>
                <a:ext uri="{FF2B5EF4-FFF2-40B4-BE49-F238E27FC236}">
                  <a16:creationId xmlns:a16="http://schemas.microsoft.com/office/drawing/2014/main" id="{67C4B778-AA86-A943-8D92-6339DA05D03E}"/>
                </a:ext>
              </a:extLst>
            </p:cNvPr>
            <p:cNvCxnSpPr>
              <a:cxnSpLocks/>
              <a:stCxn id="1072" idx="6"/>
              <a:endCxn id="1205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necteur droit 1220">
              <a:extLst>
                <a:ext uri="{FF2B5EF4-FFF2-40B4-BE49-F238E27FC236}">
                  <a16:creationId xmlns:a16="http://schemas.microsoft.com/office/drawing/2014/main" id="{F562AA80-7661-4943-AD3F-23A7D8E29BF3}"/>
                </a:ext>
              </a:extLst>
            </p:cNvPr>
            <p:cNvCxnSpPr>
              <a:cxnSpLocks/>
              <a:stCxn id="1079" idx="6"/>
              <a:endCxn id="1206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necteur droit 1221">
              <a:extLst>
                <a:ext uri="{FF2B5EF4-FFF2-40B4-BE49-F238E27FC236}">
                  <a16:creationId xmlns:a16="http://schemas.microsoft.com/office/drawing/2014/main" id="{1C6B9FDA-361A-7343-AD24-7DDA92CC02FC}"/>
                </a:ext>
              </a:extLst>
            </p:cNvPr>
            <p:cNvCxnSpPr>
              <a:cxnSpLocks/>
              <a:stCxn id="1086" idx="6"/>
              <a:endCxn id="1207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necteur droit 1222">
              <a:extLst>
                <a:ext uri="{FF2B5EF4-FFF2-40B4-BE49-F238E27FC236}">
                  <a16:creationId xmlns:a16="http://schemas.microsoft.com/office/drawing/2014/main" id="{58455A01-DEB1-C146-9AC2-686742F5A883}"/>
                </a:ext>
              </a:extLst>
            </p:cNvPr>
            <p:cNvCxnSpPr>
              <a:cxnSpLocks/>
              <a:stCxn id="1093" idx="6"/>
              <a:endCxn id="1208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4" name="Ellipse 1223">
              <a:extLst>
                <a:ext uri="{FF2B5EF4-FFF2-40B4-BE49-F238E27FC236}">
                  <a16:creationId xmlns:a16="http://schemas.microsoft.com/office/drawing/2014/main" id="{1DFCE4B1-C95A-FC4A-8FEB-28DA8A55F21A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Ellipse 1224">
              <a:extLst>
                <a:ext uri="{FF2B5EF4-FFF2-40B4-BE49-F238E27FC236}">
                  <a16:creationId xmlns:a16="http://schemas.microsoft.com/office/drawing/2014/main" id="{E829D134-E552-F246-AECE-A0CBA39EC57D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Ellipse 1225">
              <a:extLst>
                <a:ext uri="{FF2B5EF4-FFF2-40B4-BE49-F238E27FC236}">
                  <a16:creationId xmlns:a16="http://schemas.microsoft.com/office/drawing/2014/main" id="{E7198F5E-01F3-2144-8B3F-00004314AB9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Ellipse 1226">
              <a:extLst>
                <a:ext uri="{FF2B5EF4-FFF2-40B4-BE49-F238E27FC236}">
                  <a16:creationId xmlns:a16="http://schemas.microsoft.com/office/drawing/2014/main" id="{DD5AE0C4-A878-E947-B7C8-31F7C0254DFD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Ellipse 1227">
              <a:extLst>
                <a:ext uri="{FF2B5EF4-FFF2-40B4-BE49-F238E27FC236}">
                  <a16:creationId xmlns:a16="http://schemas.microsoft.com/office/drawing/2014/main" id="{934768EF-C16C-F34F-B702-FF796B61263A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Ellipse 1228">
              <a:extLst>
                <a:ext uri="{FF2B5EF4-FFF2-40B4-BE49-F238E27FC236}">
                  <a16:creationId xmlns:a16="http://schemas.microsoft.com/office/drawing/2014/main" id="{6A906306-5C13-2A4C-9F43-0089499EC02E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Ellipse 1229">
              <a:extLst>
                <a:ext uri="{FF2B5EF4-FFF2-40B4-BE49-F238E27FC236}">
                  <a16:creationId xmlns:a16="http://schemas.microsoft.com/office/drawing/2014/main" id="{81E442C6-F81F-8A49-92C1-B2C3CBC2B2C0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1" name="Connecteur droit 1230">
              <a:extLst>
                <a:ext uri="{FF2B5EF4-FFF2-40B4-BE49-F238E27FC236}">
                  <a16:creationId xmlns:a16="http://schemas.microsoft.com/office/drawing/2014/main" id="{A4D797BC-F43C-AC4E-BBE5-47E688CB727F}"/>
                </a:ext>
              </a:extLst>
            </p:cNvPr>
            <p:cNvCxnSpPr>
              <a:cxnSpLocks/>
              <a:stCxn id="1224" idx="6"/>
              <a:endCxn id="1225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Connecteur droit 1231">
              <a:extLst>
                <a:ext uri="{FF2B5EF4-FFF2-40B4-BE49-F238E27FC236}">
                  <a16:creationId xmlns:a16="http://schemas.microsoft.com/office/drawing/2014/main" id="{4BC30400-08BB-394F-8FA5-827BC94C72B9}"/>
                </a:ext>
              </a:extLst>
            </p:cNvPr>
            <p:cNvCxnSpPr>
              <a:cxnSpLocks/>
              <a:stCxn id="1229" idx="6"/>
              <a:endCxn id="1230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Connecteur droit 1232">
              <a:extLst>
                <a:ext uri="{FF2B5EF4-FFF2-40B4-BE49-F238E27FC236}">
                  <a16:creationId xmlns:a16="http://schemas.microsoft.com/office/drawing/2014/main" id="{9F1E0C1E-4786-FD40-BDDD-FE01FC57C7A5}"/>
                </a:ext>
              </a:extLst>
            </p:cNvPr>
            <p:cNvCxnSpPr>
              <a:cxnSpLocks/>
              <a:stCxn id="1228" idx="6"/>
              <a:endCxn id="1229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Connecteur droit 1233">
              <a:extLst>
                <a:ext uri="{FF2B5EF4-FFF2-40B4-BE49-F238E27FC236}">
                  <a16:creationId xmlns:a16="http://schemas.microsoft.com/office/drawing/2014/main" id="{DFA7482C-D090-9B44-9840-8E355A13194A}"/>
                </a:ext>
              </a:extLst>
            </p:cNvPr>
            <p:cNvCxnSpPr>
              <a:cxnSpLocks/>
              <a:stCxn id="1227" idx="6"/>
              <a:endCxn id="1228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Connecteur droit 1234">
              <a:extLst>
                <a:ext uri="{FF2B5EF4-FFF2-40B4-BE49-F238E27FC236}">
                  <a16:creationId xmlns:a16="http://schemas.microsoft.com/office/drawing/2014/main" id="{E36FC793-8657-C748-A98B-FD21221A1876}"/>
                </a:ext>
              </a:extLst>
            </p:cNvPr>
            <p:cNvCxnSpPr>
              <a:cxnSpLocks/>
              <a:stCxn id="1226" idx="6"/>
              <a:endCxn id="1227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Connecteur droit 1235">
              <a:extLst>
                <a:ext uri="{FF2B5EF4-FFF2-40B4-BE49-F238E27FC236}">
                  <a16:creationId xmlns:a16="http://schemas.microsoft.com/office/drawing/2014/main" id="{58A8CAEF-B16F-9241-9639-BBEDB61AE7B5}"/>
                </a:ext>
              </a:extLst>
            </p:cNvPr>
            <p:cNvCxnSpPr>
              <a:cxnSpLocks/>
              <a:stCxn id="1225" idx="6"/>
              <a:endCxn id="1226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Connecteur droit 1236">
              <a:extLst>
                <a:ext uri="{FF2B5EF4-FFF2-40B4-BE49-F238E27FC236}">
                  <a16:creationId xmlns:a16="http://schemas.microsoft.com/office/drawing/2014/main" id="{AD3DB42F-9F66-BF4D-B093-95454E9EA30D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Connecteur droit 1237">
              <a:extLst>
                <a:ext uri="{FF2B5EF4-FFF2-40B4-BE49-F238E27FC236}">
                  <a16:creationId xmlns:a16="http://schemas.microsoft.com/office/drawing/2014/main" id="{79A38736-2AF6-F644-BB99-69AE9771DBE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" name="Ellipse 1238">
              <a:extLst>
                <a:ext uri="{FF2B5EF4-FFF2-40B4-BE49-F238E27FC236}">
                  <a16:creationId xmlns:a16="http://schemas.microsoft.com/office/drawing/2014/main" id="{93898575-2794-B043-AC7F-DDFB4911E9E9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0" name="Connecteur droit 1239">
              <a:extLst>
                <a:ext uri="{FF2B5EF4-FFF2-40B4-BE49-F238E27FC236}">
                  <a16:creationId xmlns:a16="http://schemas.microsoft.com/office/drawing/2014/main" id="{448C0D55-82FB-BF44-8C95-29B07F343C8F}"/>
                </a:ext>
              </a:extLst>
            </p:cNvPr>
            <p:cNvCxnSpPr>
              <a:cxnSpLocks/>
              <a:stCxn id="1230" idx="6"/>
              <a:endCxn id="1239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" name="Ellipse 1240">
              <a:extLst>
                <a:ext uri="{FF2B5EF4-FFF2-40B4-BE49-F238E27FC236}">
                  <a16:creationId xmlns:a16="http://schemas.microsoft.com/office/drawing/2014/main" id="{BD912EFF-C978-C24A-B76E-516BA806C2AC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Ellipse 1241">
              <a:extLst>
                <a:ext uri="{FF2B5EF4-FFF2-40B4-BE49-F238E27FC236}">
                  <a16:creationId xmlns:a16="http://schemas.microsoft.com/office/drawing/2014/main" id="{D87DFDD3-A8A5-B74B-AEEC-76FB70F3A5CD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Ellipse 1242">
              <a:extLst>
                <a:ext uri="{FF2B5EF4-FFF2-40B4-BE49-F238E27FC236}">
                  <a16:creationId xmlns:a16="http://schemas.microsoft.com/office/drawing/2014/main" id="{92809BBC-5D76-F84D-8FDC-C1029F16D34C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Ellipse 1243">
              <a:extLst>
                <a:ext uri="{FF2B5EF4-FFF2-40B4-BE49-F238E27FC236}">
                  <a16:creationId xmlns:a16="http://schemas.microsoft.com/office/drawing/2014/main" id="{85CBE360-4F5B-6E4A-A3E3-2B136CBA7D1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Ellipse 1244">
              <a:extLst>
                <a:ext uri="{FF2B5EF4-FFF2-40B4-BE49-F238E27FC236}">
                  <a16:creationId xmlns:a16="http://schemas.microsoft.com/office/drawing/2014/main" id="{FFAC0D80-37AC-6A4B-B46C-1D16D1B96C24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Ellipse 1245">
              <a:extLst>
                <a:ext uri="{FF2B5EF4-FFF2-40B4-BE49-F238E27FC236}">
                  <a16:creationId xmlns:a16="http://schemas.microsoft.com/office/drawing/2014/main" id="{593C99DA-11DC-E841-9D4F-B4126B427D3C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Ellipse 1246">
              <a:extLst>
                <a:ext uri="{FF2B5EF4-FFF2-40B4-BE49-F238E27FC236}">
                  <a16:creationId xmlns:a16="http://schemas.microsoft.com/office/drawing/2014/main" id="{E465AA7F-DF9E-674B-96DF-D5AD0568B915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8" name="Connecteur droit 1247">
              <a:extLst>
                <a:ext uri="{FF2B5EF4-FFF2-40B4-BE49-F238E27FC236}">
                  <a16:creationId xmlns:a16="http://schemas.microsoft.com/office/drawing/2014/main" id="{144A838B-E1A3-B243-9380-8EB1665EA969}"/>
                </a:ext>
              </a:extLst>
            </p:cNvPr>
            <p:cNvCxnSpPr>
              <a:cxnSpLocks/>
              <a:stCxn id="1241" idx="6"/>
              <a:endCxn id="1242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Connecteur droit 1248">
              <a:extLst>
                <a:ext uri="{FF2B5EF4-FFF2-40B4-BE49-F238E27FC236}">
                  <a16:creationId xmlns:a16="http://schemas.microsoft.com/office/drawing/2014/main" id="{81DB739E-E252-7548-94D4-4A579A9455CD}"/>
                </a:ext>
              </a:extLst>
            </p:cNvPr>
            <p:cNvCxnSpPr>
              <a:cxnSpLocks/>
              <a:stCxn id="1246" idx="6"/>
              <a:endCxn id="1247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Connecteur droit 1249">
              <a:extLst>
                <a:ext uri="{FF2B5EF4-FFF2-40B4-BE49-F238E27FC236}">
                  <a16:creationId xmlns:a16="http://schemas.microsoft.com/office/drawing/2014/main" id="{83CBABF4-E376-9E49-8339-ECDDB3DA630A}"/>
                </a:ext>
              </a:extLst>
            </p:cNvPr>
            <p:cNvCxnSpPr>
              <a:cxnSpLocks/>
              <a:stCxn id="1245" idx="6"/>
              <a:endCxn id="1246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Connecteur droit 1250">
              <a:extLst>
                <a:ext uri="{FF2B5EF4-FFF2-40B4-BE49-F238E27FC236}">
                  <a16:creationId xmlns:a16="http://schemas.microsoft.com/office/drawing/2014/main" id="{EE7DF6AB-1C81-4C4F-9977-BF0EF0DDF990}"/>
                </a:ext>
              </a:extLst>
            </p:cNvPr>
            <p:cNvCxnSpPr>
              <a:cxnSpLocks/>
              <a:stCxn id="1244" idx="6"/>
              <a:endCxn id="1245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Connecteur droit 1251">
              <a:extLst>
                <a:ext uri="{FF2B5EF4-FFF2-40B4-BE49-F238E27FC236}">
                  <a16:creationId xmlns:a16="http://schemas.microsoft.com/office/drawing/2014/main" id="{38E81277-73C9-3641-A7C8-C1968FC0AD51}"/>
                </a:ext>
              </a:extLst>
            </p:cNvPr>
            <p:cNvCxnSpPr>
              <a:cxnSpLocks/>
              <a:stCxn id="1243" idx="6"/>
              <a:endCxn id="1244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Connecteur droit 1252">
              <a:extLst>
                <a:ext uri="{FF2B5EF4-FFF2-40B4-BE49-F238E27FC236}">
                  <a16:creationId xmlns:a16="http://schemas.microsoft.com/office/drawing/2014/main" id="{7CD039FC-3EA5-044D-91F8-4AF53FE099D8}"/>
                </a:ext>
              </a:extLst>
            </p:cNvPr>
            <p:cNvCxnSpPr>
              <a:cxnSpLocks/>
              <a:stCxn id="1242" idx="6"/>
              <a:endCxn id="1243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Connecteur droit 1253">
              <a:extLst>
                <a:ext uri="{FF2B5EF4-FFF2-40B4-BE49-F238E27FC236}">
                  <a16:creationId xmlns:a16="http://schemas.microsoft.com/office/drawing/2014/main" id="{8A46C5DA-1E10-8044-88EE-0B4D3FABDC89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Connecteur droit 1254">
              <a:extLst>
                <a:ext uri="{FF2B5EF4-FFF2-40B4-BE49-F238E27FC236}">
                  <a16:creationId xmlns:a16="http://schemas.microsoft.com/office/drawing/2014/main" id="{AF382BC0-369C-3940-A55B-4A5B1EF4A352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6" name="Ellipse 1255">
              <a:extLst>
                <a:ext uri="{FF2B5EF4-FFF2-40B4-BE49-F238E27FC236}">
                  <a16:creationId xmlns:a16="http://schemas.microsoft.com/office/drawing/2014/main" id="{0384305F-C095-574B-B586-EC9467B34EF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7" name="Connecteur droit 1256">
              <a:extLst>
                <a:ext uri="{FF2B5EF4-FFF2-40B4-BE49-F238E27FC236}">
                  <a16:creationId xmlns:a16="http://schemas.microsoft.com/office/drawing/2014/main" id="{7214E205-1AFA-2C4D-AAA9-8F0D4D1904E3}"/>
                </a:ext>
              </a:extLst>
            </p:cNvPr>
            <p:cNvCxnSpPr>
              <a:cxnSpLocks/>
              <a:stCxn id="1247" idx="6"/>
              <a:endCxn id="1256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Connecteur droit 1257">
              <a:extLst>
                <a:ext uri="{FF2B5EF4-FFF2-40B4-BE49-F238E27FC236}">
                  <a16:creationId xmlns:a16="http://schemas.microsoft.com/office/drawing/2014/main" id="{180E29AA-396A-F043-AAAA-83571C29E915}"/>
                </a:ext>
              </a:extLst>
            </p:cNvPr>
            <p:cNvCxnSpPr>
              <a:cxnSpLocks/>
              <a:stCxn id="1087" idx="4"/>
              <a:endCxn id="1224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Connecteur droit 1258">
              <a:extLst>
                <a:ext uri="{FF2B5EF4-FFF2-40B4-BE49-F238E27FC236}">
                  <a16:creationId xmlns:a16="http://schemas.microsoft.com/office/drawing/2014/main" id="{533AC6ED-77C2-DC43-95CE-3CB8A7572FD4}"/>
                </a:ext>
              </a:extLst>
            </p:cNvPr>
            <p:cNvCxnSpPr>
              <a:cxnSpLocks/>
              <a:stCxn id="1088" idx="4"/>
              <a:endCxn id="1225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Connecteur droit 1259">
              <a:extLst>
                <a:ext uri="{FF2B5EF4-FFF2-40B4-BE49-F238E27FC236}">
                  <a16:creationId xmlns:a16="http://schemas.microsoft.com/office/drawing/2014/main" id="{712A7FBD-07F8-1041-B61E-98643EEF2947}"/>
                </a:ext>
              </a:extLst>
            </p:cNvPr>
            <p:cNvCxnSpPr>
              <a:cxnSpLocks/>
              <a:stCxn id="1089" idx="4"/>
              <a:endCxn id="1226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Connecteur droit 1260">
              <a:extLst>
                <a:ext uri="{FF2B5EF4-FFF2-40B4-BE49-F238E27FC236}">
                  <a16:creationId xmlns:a16="http://schemas.microsoft.com/office/drawing/2014/main" id="{7C7D4B70-7F68-F347-8F8A-072C66FB9009}"/>
                </a:ext>
              </a:extLst>
            </p:cNvPr>
            <p:cNvCxnSpPr>
              <a:cxnSpLocks/>
              <a:stCxn id="1090" idx="4"/>
              <a:endCxn id="1227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Connecteur droit 1261">
              <a:extLst>
                <a:ext uri="{FF2B5EF4-FFF2-40B4-BE49-F238E27FC236}">
                  <a16:creationId xmlns:a16="http://schemas.microsoft.com/office/drawing/2014/main" id="{445EC8F6-7AFC-7F4C-A61A-23E2294B0EDA}"/>
                </a:ext>
              </a:extLst>
            </p:cNvPr>
            <p:cNvCxnSpPr>
              <a:cxnSpLocks/>
              <a:stCxn id="1091" idx="4"/>
              <a:endCxn id="1228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Connecteur droit 1262">
              <a:extLst>
                <a:ext uri="{FF2B5EF4-FFF2-40B4-BE49-F238E27FC236}">
                  <a16:creationId xmlns:a16="http://schemas.microsoft.com/office/drawing/2014/main" id="{471DF26F-C3D3-5245-9174-720418BC1AB7}"/>
                </a:ext>
              </a:extLst>
            </p:cNvPr>
            <p:cNvCxnSpPr>
              <a:cxnSpLocks/>
              <a:stCxn id="1092" idx="4"/>
              <a:endCxn id="1229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Connecteur droit 1263">
              <a:extLst>
                <a:ext uri="{FF2B5EF4-FFF2-40B4-BE49-F238E27FC236}">
                  <a16:creationId xmlns:a16="http://schemas.microsoft.com/office/drawing/2014/main" id="{8C34BFC0-929D-DC47-B54E-A0D431214965}"/>
                </a:ext>
              </a:extLst>
            </p:cNvPr>
            <p:cNvCxnSpPr>
              <a:cxnSpLocks/>
              <a:stCxn id="1093" idx="4"/>
              <a:endCxn id="1230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Connecteur droit 1264">
              <a:extLst>
                <a:ext uri="{FF2B5EF4-FFF2-40B4-BE49-F238E27FC236}">
                  <a16:creationId xmlns:a16="http://schemas.microsoft.com/office/drawing/2014/main" id="{606AB30A-2CFF-224E-AA98-F3673A07445A}"/>
                </a:ext>
              </a:extLst>
            </p:cNvPr>
            <p:cNvCxnSpPr>
              <a:cxnSpLocks/>
              <a:stCxn id="1208" idx="4"/>
              <a:endCxn id="1239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Connecteur droit 1265">
              <a:extLst>
                <a:ext uri="{FF2B5EF4-FFF2-40B4-BE49-F238E27FC236}">
                  <a16:creationId xmlns:a16="http://schemas.microsoft.com/office/drawing/2014/main" id="{BE0831F6-4984-724B-AFE0-FB6950AAE8A0}"/>
                </a:ext>
              </a:extLst>
            </p:cNvPr>
            <p:cNvCxnSpPr>
              <a:cxnSpLocks/>
              <a:stCxn id="1239" idx="4"/>
              <a:endCxn id="1256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Connecteur droit 1266">
              <a:extLst>
                <a:ext uri="{FF2B5EF4-FFF2-40B4-BE49-F238E27FC236}">
                  <a16:creationId xmlns:a16="http://schemas.microsoft.com/office/drawing/2014/main" id="{251585CD-04C4-8947-BB2E-74DE25E3C53A}"/>
                </a:ext>
              </a:extLst>
            </p:cNvPr>
            <p:cNvCxnSpPr>
              <a:cxnSpLocks/>
              <a:stCxn id="1230" idx="4"/>
              <a:endCxn id="1247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Connecteur droit 1267">
              <a:extLst>
                <a:ext uri="{FF2B5EF4-FFF2-40B4-BE49-F238E27FC236}">
                  <a16:creationId xmlns:a16="http://schemas.microsoft.com/office/drawing/2014/main" id="{8CEB0CEF-C04B-304D-BC62-86B744C656D8}"/>
                </a:ext>
              </a:extLst>
            </p:cNvPr>
            <p:cNvCxnSpPr>
              <a:cxnSpLocks/>
              <a:stCxn id="1229" idx="4"/>
              <a:endCxn id="1246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Connecteur droit 1268">
              <a:extLst>
                <a:ext uri="{FF2B5EF4-FFF2-40B4-BE49-F238E27FC236}">
                  <a16:creationId xmlns:a16="http://schemas.microsoft.com/office/drawing/2014/main" id="{85C0A49F-8732-A141-AEE6-F664FA6C3601}"/>
                </a:ext>
              </a:extLst>
            </p:cNvPr>
            <p:cNvCxnSpPr>
              <a:cxnSpLocks/>
              <a:stCxn id="1228" idx="4"/>
              <a:endCxn id="1245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1269">
              <a:extLst>
                <a:ext uri="{FF2B5EF4-FFF2-40B4-BE49-F238E27FC236}">
                  <a16:creationId xmlns:a16="http://schemas.microsoft.com/office/drawing/2014/main" id="{9079F431-8413-5A45-8C9D-1B2B0648E380}"/>
                </a:ext>
              </a:extLst>
            </p:cNvPr>
            <p:cNvCxnSpPr>
              <a:cxnSpLocks/>
              <a:stCxn id="1227" idx="4"/>
              <a:endCxn id="1244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Connecteur droit 1270">
              <a:extLst>
                <a:ext uri="{FF2B5EF4-FFF2-40B4-BE49-F238E27FC236}">
                  <a16:creationId xmlns:a16="http://schemas.microsoft.com/office/drawing/2014/main" id="{BBA62BDC-DDC9-954E-A05B-80649B3C441A}"/>
                </a:ext>
              </a:extLst>
            </p:cNvPr>
            <p:cNvCxnSpPr>
              <a:cxnSpLocks/>
              <a:stCxn id="1226" idx="4"/>
              <a:endCxn id="1243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Connecteur droit 1271">
              <a:extLst>
                <a:ext uri="{FF2B5EF4-FFF2-40B4-BE49-F238E27FC236}">
                  <a16:creationId xmlns:a16="http://schemas.microsoft.com/office/drawing/2014/main" id="{691CBF6F-9538-8A48-B984-4F8185B9FC7E}"/>
                </a:ext>
              </a:extLst>
            </p:cNvPr>
            <p:cNvCxnSpPr>
              <a:cxnSpLocks/>
              <a:stCxn id="1225" idx="4"/>
              <a:endCxn id="1242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Connecteur droit 1272">
              <a:extLst>
                <a:ext uri="{FF2B5EF4-FFF2-40B4-BE49-F238E27FC236}">
                  <a16:creationId xmlns:a16="http://schemas.microsoft.com/office/drawing/2014/main" id="{8751AD38-B5CB-104F-8582-CEF356A6C664}"/>
                </a:ext>
              </a:extLst>
            </p:cNvPr>
            <p:cNvCxnSpPr>
              <a:cxnSpLocks/>
              <a:stCxn id="1224" idx="4"/>
              <a:endCxn id="1241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4" name="Ellipse 1273">
              <a:extLst>
                <a:ext uri="{FF2B5EF4-FFF2-40B4-BE49-F238E27FC236}">
                  <a16:creationId xmlns:a16="http://schemas.microsoft.com/office/drawing/2014/main" id="{700E146D-C144-3047-8A4B-B00C0367BE80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Ellipse 1274">
              <a:extLst>
                <a:ext uri="{FF2B5EF4-FFF2-40B4-BE49-F238E27FC236}">
                  <a16:creationId xmlns:a16="http://schemas.microsoft.com/office/drawing/2014/main" id="{46D7BCD0-6909-F243-81C8-22795651ACE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Ellipse 1275">
              <a:extLst>
                <a:ext uri="{FF2B5EF4-FFF2-40B4-BE49-F238E27FC236}">
                  <a16:creationId xmlns:a16="http://schemas.microsoft.com/office/drawing/2014/main" id="{1AE77BA9-3C4A-E94D-AEEA-81CD4F84171D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Ellipse 1276">
              <a:extLst>
                <a:ext uri="{FF2B5EF4-FFF2-40B4-BE49-F238E27FC236}">
                  <a16:creationId xmlns:a16="http://schemas.microsoft.com/office/drawing/2014/main" id="{8EED8A05-F99D-354E-B187-669BE5E1F3E1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8" name="Connecteur droit 1277">
              <a:extLst>
                <a:ext uri="{FF2B5EF4-FFF2-40B4-BE49-F238E27FC236}">
                  <a16:creationId xmlns:a16="http://schemas.microsoft.com/office/drawing/2014/main" id="{4E0C3121-917D-E34E-AE93-7A7ED8256426}"/>
                </a:ext>
              </a:extLst>
            </p:cNvPr>
            <p:cNvCxnSpPr>
              <a:cxnSpLocks/>
              <a:stCxn id="1276" idx="4"/>
              <a:endCxn id="1277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Connecteur droit 1278">
              <a:extLst>
                <a:ext uri="{FF2B5EF4-FFF2-40B4-BE49-F238E27FC236}">
                  <a16:creationId xmlns:a16="http://schemas.microsoft.com/office/drawing/2014/main" id="{B31CFE7C-87B7-754E-9630-7F2C76B43C82}"/>
                </a:ext>
              </a:extLst>
            </p:cNvPr>
            <p:cNvCxnSpPr>
              <a:cxnSpLocks/>
              <a:stCxn id="1275" idx="4"/>
              <a:endCxn id="1276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Connecteur droit 1279">
              <a:extLst>
                <a:ext uri="{FF2B5EF4-FFF2-40B4-BE49-F238E27FC236}">
                  <a16:creationId xmlns:a16="http://schemas.microsoft.com/office/drawing/2014/main" id="{C333122F-93DC-F141-84F1-58D7C5A2CE41}"/>
                </a:ext>
              </a:extLst>
            </p:cNvPr>
            <p:cNvCxnSpPr>
              <a:cxnSpLocks/>
              <a:stCxn id="1274" idx="4"/>
              <a:endCxn id="1275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necteur droit 1280">
              <a:extLst>
                <a:ext uri="{FF2B5EF4-FFF2-40B4-BE49-F238E27FC236}">
                  <a16:creationId xmlns:a16="http://schemas.microsoft.com/office/drawing/2014/main" id="{CB3CD531-EA55-8048-8A10-2D31CA9C4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Connecteur droit 1281">
              <a:extLst>
                <a:ext uri="{FF2B5EF4-FFF2-40B4-BE49-F238E27FC236}">
                  <a16:creationId xmlns:a16="http://schemas.microsoft.com/office/drawing/2014/main" id="{D8B4E165-34AD-D243-A127-B84784DB4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3" name="Ellipse 1282">
              <a:extLst>
                <a:ext uri="{FF2B5EF4-FFF2-40B4-BE49-F238E27FC236}">
                  <a16:creationId xmlns:a16="http://schemas.microsoft.com/office/drawing/2014/main" id="{EF807176-8598-AF45-958F-3EA5D1039A30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4" name="Connecteur droit 1283">
              <a:extLst>
                <a:ext uri="{FF2B5EF4-FFF2-40B4-BE49-F238E27FC236}">
                  <a16:creationId xmlns:a16="http://schemas.microsoft.com/office/drawing/2014/main" id="{96DE9A34-E2E6-3946-9DDE-BA7D654CDDBE}"/>
                </a:ext>
              </a:extLst>
            </p:cNvPr>
            <p:cNvCxnSpPr>
              <a:cxnSpLocks/>
              <a:endCxn id="1274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5" name="Ellipse 1284">
              <a:extLst>
                <a:ext uri="{FF2B5EF4-FFF2-40B4-BE49-F238E27FC236}">
                  <a16:creationId xmlns:a16="http://schemas.microsoft.com/office/drawing/2014/main" id="{B3D03E2E-AF9E-C44F-A766-5C3D1D339454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6" name="Connecteur droit 1285">
              <a:extLst>
                <a:ext uri="{FF2B5EF4-FFF2-40B4-BE49-F238E27FC236}">
                  <a16:creationId xmlns:a16="http://schemas.microsoft.com/office/drawing/2014/main" id="{33455F62-FDCB-E946-B4D8-81B44D781EB4}"/>
                </a:ext>
              </a:extLst>
            </p:cNvPr>
            <p:cNvCxnSpPr>
              <a:cxnSpLocks/>
              <a:stCxn id="1285" idx="4"/>
              <a:endCxn id="1283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7" name="Ellipse 1286">
              <a:extLst>
                <a:ext uri="{FF2B5EF4-FFF2-40B4-BE49-F238E27FC236}">
                  <a16:creationId xmlns:a16="http://schemas.microsoft.com/office/drawing/2014/main" id="{54A7A940-8369-9E42-BEC5-959692A8B686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Ellipse 1287">
              <a:extLst>
                <a:ext uri="{FF2B5EF4-FFF2-40B4-BE49-F238E27FC236}">
                  <a16:creationId xmlns:a16="http://schemas.microsoft.com/office/drawing/2014/main" id="{8223A9B1-BC63-DB4F-BECF-BFE1D9D1F287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9" name="Connecteur droit 1288">
              <a:extLst>
                <a:ext uri="{FF2B5EF4-FFF2-40B4-BE49-F238E27FC236}">
                  <a16:creationId xmlns:a16="http://schemas.microsoft.com/office/drawing/2014/main" id="{584E6EDC-09AB-2441-A19A-5791E072AD17}"/>
                </a:ext>
              </a:extLst>
            </p:cNvPr>
            <p:cNvCxnSpPr>
              <a:cxnSpLocks/>
              <a:stCxn id="1277" idx="4"/>
              <a:endCxn id="1287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Connecteur droit 1289">
              <a:extLst>
                <a:ext uri="{FF2B5EF4-FFF2-40B4-BE49-F238E27FC236}">
                  <a16:creationId xmlns:a16="http://schemas.microsoft.com/office/drawing/2014/main" id="{95C1631A-F556-5A44-BBC0-3B7569006CE5}"/>
                </a:ext>
              </a:extLst>
            </p:cNvPr>
            <p:cNvCxnSpPr>
              <a:cxnSpLocks/>
              <a:stCxn id="1287" idx="4"/>
              <a:endCxn id="1288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Connecteur droit 1290">
              <a:extLst>
                <a:ext uri="{FF2B5EF4-FFF2-40B4-BE49-F238E27FC236}">
                  <a16:creationId xmlns:a16="http://schemas.microsoft.com/office/drawing/2014/main" id="{5211042C-B01F-A745-8D1D-086461914602}"/>
                </a:ext>
              </a:extLst>
            </p:cNvPr>
            <p:cNvCxnSpPr>
              <a:cxnSpLocks/>
              <a:stCxn id="1216" idx="6"/>
              <a:endCxn id="1285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2" name="Ellipse 1291">
              <a:extLst>
                <a:ext uri="{FF2B5EF4-FFF2-40B4-BE49-F238E27FC236}">
                  <a16:creationId xmlns:a16="http://schemas.microsoft.com/office/drawing/2014/main" id="{6071F56A-D3DA-8C47-90D0-305AE92FAA65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Ellipse 1292">
              <a:extLst>
                <a:ext uri="{FF2B5EF4-FFF2-40B4-BE49-F238E27FC236}">
                  <a16:creationId xmlns:a16="http://schemas.microsoft.com/office/drawing/2014/main" id="{DDA96FD4-CF79-A242-9B24-B8FEFA1920C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Ellipse 1293">
              <a:extLst>
                <a:ext uri="{FF2B5EF4-FFF2-40B4-BE49-F238E27FC236}">
                  <a16:creationId xmlns:a16="http://schemas.microsoft.com/office/drawing/2014/main" id="{EF4FF0AB-0E5A-7240-A152-0B4EDB568033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Ellipse 1294">
              <a:extLst>
                <a:ext uri="{FF2B5EF4-FFF2-40B4-BE49-F238E27FC236}">
                  <a16:creationId xmlns:a16="http://schemas.microsoft.com/office/drawing/2014/main" id="{90A6D584-EAD1-B943-8BED-E91AFFEBD61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6" name="Connecteur droit 1295">
              <a:extLst>
                <a:ext uri="{FF2B5EF4-FFF2-40B4-BE49-F238E27FC236}">
                  <a16:creationId xmlns:a16="http://schemas.microsoft.com/office/drawing/2014/main" id="{617F1FB6-E2DA-CF41-A481-31E193B170A6}"/>
                </a:ext>
              </a:extLst>
            </p:cNvPr>
            <p:cNvCxnSpPr>
              <a:cxnSpLocks/>
              <a:stCxn id="1294" idx="4"/>
              <a:endCxn id="1295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Connecteur droit 1296">
              <a:extLst>
                <a:ext uri="{FF2B5EF4-FFF2-40B4-BE49-F238E27FC236}">
                  <a16:creationId xmlns:a16="http://schemas.microsoft.com/office/drawing/2014/main" id="{CE90699F-6779-E045-8F3D-E2FE44F0898F}"/>
                </a:ext>
              </a:extLst>
            </p:cNvPr>
            <p:cNvCxnSpPr>
              <a:cxnSpLocks/>
              <a:stCxn id="1293" idx="4"/>
              <a:endCxn id="1294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Connecteur droit 1297">
              <a:extLst>
                <a:ext uri="{FF2B5EF4-FFF2-40B4-BE49-F238E27FC236}">
                  <a16:creationId xmlns:a16="http://schemas.microsoft.com/office/drawing/2014/main" id="{FD5ADFCA-AD76-3541-9C20-554802F19B31}"/>
                </a:ext>
              </a:extLst>
            </p:cNvPr>
            <p:cNvCxnSpPr>
              <a:cxnSpLocks/>
              <a:stCxn id="1292" idx="4"/>
              <a:endCxn id="1293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Connecteur droit 1298">
              <a:extLst>
                <a:ext uri="{FF2B5EF4-FFF2-40B4-BE49-F238E27FC236}">
                  <a16:creationId xmlns:a16="http://schemas.microsoft.com/office/drawing/2014/main" id="{DC5BD1D8-C275-8040-BA6D-B0243F04C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Connecteur droit 1299">
              <a:extLst>
                <a:ext uri="{FF2B5EF4-FFF2-40B4-BE49-F238E27FC236}">
                  <a16:creationId xmlns:a16="http://schemas.microsoft.com/office/drawing/2014/main" id="{C80EC922-0A07-D148-BEAF-ECF5CB01D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1" name="Ellipse 1300">
              <a:extLst>
                <a:ext uri="{FF2B5EF4-FFF2-40B4-BE49-F238E27FC236}">
                  <a16:creationId xmlns:a16="http://schemas.microsoft.com/office/drawing/2014/main" id="{A850D84B-644B-CE49-A5AB-E7EAD042542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2" name="Connecteur droit 1301">
              <a:extLst>
                <a:ext uri="{FF2B5EF4-FFF2-40B4-BE49-F238E27FC236}">
                  <a16:creationId xmlns:a16="http://schemas.microsoft.com/office/drawing/2014/main" id="{BF80F0D2-76B3-0C44-89BB-A2761F98512F}"/>
                </a:ext>
              </a:extLst>
            </p:cNvPr>
            <p:cNvCxnSpPr>
              <a:cxnSpLocks/>
              <a:endCxn id="1292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3" name="Ellipse 1302">
              <a:extLst>
                <a:ext uri="{FF2B5EF4-FFF2-40B4-BE49-F238E27FC236}">
                  <a16:creationId xmlns:a16="http://schemas.microsoft.com/office/drawing/2014/main" id="{8512737C-45CB-FC48-B4B0-748910CE8443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4" name="Connecteur droit 1303">
              <a:extLst>
                <a:ext uri="{FF2B5EF4-FFF2-40B4-BE49-F238E27FC236}">
                  <a16:creationId xmlns:a16="http://schemas.microsoft.com/office/drawing/2014/main" id="{C4F42717-D4FE-AA4F-9697-AADC83512D7A}"/>
                </a:ext>
              </a:extLst>
            </p:cNvPr>
            <p:cNvCxnSpPr>
              <a:cxnSpLocks/>
              <a:stCxn id="1303" idx="4"/>
              <a:endCxn id="1301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5" name="Ellipse 1304">
              <a:extLst>
                <a:ext uri="{FF2B5EF4-FFF2-40B4-BE49-F238E27FC236}">
                  <a16:creationId xmlns:a16="http://schemas.microsoft.com/office/drawing/2014/main" id="{0A2082F1-BC95-AD4B-BDE4-8CBB5E349489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Ellipse 1305">
              <a:extLst>
                <a:ext uri="{FF2B5EF4-FFF2-40B4-BE49-F238E27FC236}">
                  <a16:creationId xmlns:a16="http://schemas.microsoft.com/office/drawing/2014/main" id="{5C9F770F-2476-AC4E-8AB2-4049D42E5FB4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7" name="Connecteur droit 1306">
              <a:extLst>
                <a:ext uri="{FF2B5EF4-FFF2-40B4-BE49-F238E27FC236}">
                  <a16:creationId xmlns:a16="http://schemas.microsoft.com/office/drawing/2014/main" id="{586BF497-08AC-9B41-90E7-206EC4BE6BE1}"/>
                </a:ext>
              </a:extLst>
            </p:cNvPr>
            <p:cNvCxnSpPr>
              <a:cxnSpLocks/>
              <a:stCxn id="1295" idx="4"/>
              <a:endCxn id="1305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Connecteur droit 1307">
              <a:extLst>
                <a:ext uri="{FF2B5EF4-FFF2-40B4-BE49-F238E27FC236}">
                  <a16:creationId xmlns:a16="http://schemas.microsoft.com/office/drawing/2014/main" id="{C25BF247-F4CF-8D4C-B3AB-0E11E9FE386F}"/>
                </a:ext>
              </a:extLst>
            </p:cNvPr>
            <p:cNvCxnSpPr>
              <a:cxnSpLocks/>
              <a:stCxn id="1305" idx="4"/>
              <a:endCxn id="1306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Connecteur droit 1308">
              <a:extLst>
                <a:ext uri="{FF2B5EF4-FFF2-40B4-BE49-F238E27FC236}">
                  <a16:creationId xmlns:a16="http://schemas.microsoft.com/office/drawing/2014/main" id="{253E3FCD-A98B-EE4E-ABA7-E7FF38D5ADDB}"/>
                </a:ext>
              </a:extLst>
            </p:cNvPr>
            <p:cNvCxnSpPr>
              <a:cxnSpLocks/>
              <a:stCxn id="1285" idx="6"/>
              <a:endCxn id="1303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Connecteur droit 1309">
              <a:extLst>
                <a:ext uri="{FF2B5EF4-FFF2-40B4-BE49-F238E27FC236}">
                  <a16:creationId xmlns:a16="http://schemas.microsoft.com/office/drawing/2014/main" id="{503AA33F-8341-394B-81AC-C181400DCDB3}"/>
                </a:ext>
              </a:extLst>
            </p:cNvPr>
            <p:cNvCxnSpPr>
              <a:cxnSpLocks/>
              <a:stCxn id="1214" idx="6"/>
              <a:endCxn id="1283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Connecteur droit 1310">
              <a:extLst>
                <a:ext uri="{FF2B5EF4-FFF2-40B4-BE49-F238E27FC236}">
                  <a16:creationId xmlns:a16="http://schemas.microsoft.com/office/drawing/2014/main" id="{034225E2-0E4D-A44F-A591-016092F76CCA}"/>
                </a:ext>
              </a:extLst>
            </p:cNvPr>
            <p:cNvCxnSpPr>
              <a:cxnSpLocks/>
              <a:stCxn id="1283" idx="6"/>
              <a:endCxn id="1301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Connecteur droit 1311">
              <a:extLst>
                <a:ext uri="{FF2B5EF4-FFF2-40B4-BE49-F238E27FC236}">
                  <a16:creationId xmlns:a16="http://schemas.microsoft.com/office/drawing/2014/main" id="{A04E9357-ECD8-4C47-BEED-BE64AB40D62D}"/>
                </a:ext>
              </a:extLst>
            </p:cNvPr>
            <p:cNvCxnSpPr>
              <a:cxnSpLocks/>
              <a:stCxn id="1274" idx="6"/>
              <a:endCxn id="1292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Connecteur droit 1312">
              <a:extLst>
                <a:ext uri="{FF2B5EF4-FFF2-40B4-BE49-F238E27FC236}">
                  <a16:creationId xmlns:a16="http://schemas.microsoft.com/office/drawing/2014/main" id="{B86AB85D-4FBF-074C-9C30-1357960AD9E1}"/>
                </a:ext>
              </a:extLst>
            </p:cNvPr>
            <p:cNvCxnSpPr>
              <a:cxnSpLocks/>
              <a:stCxn id="1205" idx="6"/>
              <a:endCxn id="1274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Connecteur droit 1313">
              <a:extLst>
                <a:ext uri="{FF2B5EF4-FFF2-40B4-BE49-F238E27FC236}">
                  <a16:creationId xmlns:a16="http://schemas.microsoft.com/office/drawing/2014/main" id="{F98655A9-813A-1F4B-85B8-4552150E2F96}"/>
                </a:ext>
              </a:extLst>
            </p:cNvPr>
            <p:cNvCxnSpPr>
              <a:cxnSpLocks/>
              <a:stCxn id="1206" idx="6"/>
              <a:endCxn id="1275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Connecteur droit 1314">
              <a:extLst>
                <a:ext uri="{FF2B5EF4-FFF2-40B4-BE49-F238E27FC236}">
                  <a16:creationId xmlns:a16="http://schemas.microsoft.com/office/drawing/2014/main" id="{D0EBCAD7-9E85-2C42-81F5-DDF2AFE17600}"/>
                </a:ext>
              </a:extLst>
            </p:cNvPr>
            <p:cNvCxnSpPr>
              <a:cxnSpLocks/>
              <a:stCxn id="1275" idx="6"/>
              <a:endCxn id="1293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Connecteur droit 1315">
              <a:extLst>
                <a:ext uri="{FF2B5EF4-FFF2-40B4-BE49-F238E27FC236}">
                  <a16:creationId xmlns:a16="http://schemas.microsoft.com/office/drawing/2014/main" id="{63F470D5-F79F-D148-87C2-169A0769914A}"/>
                </a:ext>
              </a:extLst>
            </p:cNvPr>
            <p:cNvCxnSpPr>
              <a:cxnSpLocks/>
              <a:stCxn id="1276" idx="6"/>
              <a:endCxn id="1294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Connecteur droit 1316">
              <a:extLst>
                <a:ext uri="{FF2B5EF4-FFF2-40B4-BE49-F238E27FC236}">
                  <a16:creationId xmlns:a16="http://schemas.microsoft.com/office/drawing/2014/main" id="{70D51AA6-7A73-D944-ABA1-D32DAE540002}"/>
                </a:ext>
              </a:extLst>
            </p:cNvPr>
            <p:cNvCxnSpPr>
              <a:cxnSpLocks/>
              <a:stCxn id="1207" idx="6"/>
              <a:endCxn id="1276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Connecteur droit 1317">
              <a:extLst>
                <a:ext uri="{FF2B5EF4-FFF2-40B4-BE49-F238E27FC236}">
                  <a16:creationId xmlns:a16="http://schemas.microsoft.com/office/drawing/2014/main" id="{173E61FA-65BB-E94F-BCF5-25FBD1577F1B}"/>
                </a:ext>
              </a:extLst>
            </p:cNvPr>
            <p:cNvCxnSpPr>
              <a:cxnSpLocks/>
              <a:stCxn id="1277" idx="6"/>
              <a:endCxn id="1295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Connecteur droit 1318">
              <a:extLst>
                <a:ext uri="{FF2B5EF4-FFF2-40B4-BE49-F238E27FC236}">
                  <a16:creationId xmlns:a16="http://schemas.microsoft.com/office/drawing/2014/main" id="{9148D3C1-EAF1-AB4A-848D-57E7392CEDED}"/>
                </a:ext>
              </a:extLst>
            </p:cNvPr>
            <p:cNvCxnSpPr>
              <a:cxnSpLocks/>
              <a:stCxn id="1208" idx="6"/>
              <a:endCxn id="1277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Connecteur droit 1319">
              <a:extLst>
                <a:ext uri="{FF2B5EF4-FFF2-40B4-BE49-F238E27FC236}">
                  <a16:creationId xmlns:a16="http://schemas.microsoft.com/office/drawing/2014/main" id="{EC7A12A7-47A0-EF4F-8A25-2119A7A63D4B}"/>
                </a:ext>
              </a:extLst>
            </p:cNvPr>
            <p:cNvCxnSpPr>
              <a:cxnSpLocks/>
              <a:stCxn id="1239" idx="6"/>
              <a:endCxn id="1287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Connecteur droit 1320">
              <a:extLst>
                <a:ext uri="{FF2B5EF4-FFF2-40B4-BE49-F238E27FC236}">
                  <a16:creationId xmlns:a16="http://schemas.microsoft.com/office/drawing/2014/main" id="{18289FB0-B859-0147-B4B5-B4D077B4EB15}"/>
                </a:ext>
              </a:extLst>
            </p:cNvPr>
            <p:cNvCxnSpPr>
              <a:cxnSpLocks/>
              <a:stCxn id="1287" idx="6"/>
              <a:endCxn id="1305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Connecteur droit 1321">
              <a:extLst>
                <a:ext uri="{FF2B5EF4-FFF2-40B4-BE49-F238E27FC236}">
                  <a16:creationId xmlns:a16="http://schemas.microsoft.com/office/drawing/2014/main" id="{901782EA-7162-A643-B9C7-35ED99611FD7}"/>
                </a:ext>
              </a:extLst>
            </p:cNvPr>
            <p:cNvCxnSpPr>
              <a:cxnSpLocks/>
              <a:stCxn id="1288" idx="6"/>
              <a:endCxn id="1306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Connecteur droit 1322">
              <a:extLst>
                <a:ext uri="{FF2B5EF4-FFF2-40B4-BE49-F238E27FC236}">
                  <a16:creationId xmlns:a16="http://schemas.microsoft.com/office/drawing/2014/main" id="{CB6A6794-B9EA-9441-97B3-E688F61D0698}"/>
                </a:ext>
              </a:extLst>
            </p:cNvPr>
            <p:cNvCxnSpPr>
              <a:cxnSpLocks/>
              <a:stCxn id="1256" idx="6"/>
              <a:endCxn id="1288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4" name="Ellipse 1323">
              <a:extLst>
                <a:ext uri="{FF2B5EF4-FFF2-40B4-BE49-F238E27FC236}">
                  <a16:creationId xmlns:a16="http://schemas.microsoft.com/office/drawing/2014/main" id="{10C2B18A-B81E-D94E-9A7F-059137683FFD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Ellipse 1324">
              <a:extLst>
                <a:ext uri="{FF2B5EF4-FFF2-40B4-BE49-F238E27FC236}">
                  <a16:creationId xmlns:a16="http://schemas.microsoft.com/office/drawing/2014/main" id="{40BA1ABA-6872-244F-80E9-3FADEC0F659A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Ellipse 1325">
              <a:extLst>
                <a:ext uri="{FF2B5EF4-FFF2-40B4-BE49-F238E27FC236}">
                  <a16:creationId xmlns:a16="http://schemas.microsoft.com/office/drawing/2014/main" id="{E3219048-786E-DA40-BC28-80397C21503C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Ellipse 1326">
              <a:extLst>
                <a:ext uri="{FF2B5EF4-FFF2-40B4-BE49-F238E27FC236}">
                  <a16:creationId xmlns:a16="http://schemas.microsoft.com/office/drawing/2014/main" id="{AC73EFBE-B51E-AE42-8D7A-F556A07A4D88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Ellipse 1327">
              <a:extLst>
                <a:ext uri="{FF2B5EF4-FFF2-40B4-BE49-F238E27FC236}">
                  <a16:creationId xmlns:a16="http://schemas.microsoft.com/office/drawing/2014/main" id="{90E5DFF8-29DE-534A-A447-3A00C60A133C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Ellipse 1328">
              <a:extLst>
                <a:ext uri="{FF2B5EF4-FFF2-40B4-BE49-F238E27FC236}">
                  <a16:creationId xmlns:a16="http://schemas.microsoft.com/office/drawing/2014/main" id="{19C2CC53-C697-1344-93DC-500E2348AA34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Ellipse 1329">
              <a:extLst>
                <a:ext uri="{FF2B5EF4-FFF2-40B4-BE49-F238E27FC236}">
                  <a16:creationId xmlns:a16="http://schemas.microsoft.com/office/drawing/2014/main" id="{3EBF7F14-5EAA-A049-9C12-D73FA99C0B4F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1" name="Connecteur droit 1330">
              <a:extLst>
                <a:ext uri="{FF2B5EF4-FFF2-40B4-BE49-F238E27FC236}">
                  <a16:creationId xmlns:a16="http://schemas.microsoft.com/office/drawing/2014/main" id="{17456158-574F-494B-AB9E-D96070FDF17F}"/>
                </a:ext>
              </a:extLst>
            </p:cNvPr>
            <p:cNvCxnSpPr>
              <a:cxnSpLocks/>
              <a:stCxn id="1324" idx="6"/>
              <a:endCxn id="1325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Connecteur droit 1331">
              <a:extLst>
                <a:ext uri="{FF2B5EF4-FFF2-40B4-BE49-F238E27FC236}">
                  <a16:creationId xmlns:a16="http://schemas.microsoft.com/office/drawing/2014/main" id="{71AC15A6-2EA0-E14A-933B-483E207CCB3F}"/>
                </a:ext>
              </a:extLst>
            </p:cNvPr>
            <p:cNvCxnSpPr>
              <a:cxnSpLocks/>
              <a:stCxn id="1329" idx="6"/>
              <a:endCxn id="1330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Connecteur droit 1332">
              <a:extLst>
                <a:ext uri="{FF2B5EF4-FFF2-40B4-BE49-F238E27FC236}">
                  <a16:creationId xmlns:a16="http://schemas.microsoft.com/office/drawing/2014/main" id="{E48AAF22-7165-2645-A09B-13585FFB9A4F}"/>
                </a:ext>
              </a:extLst>
            </p:cNvPr>
            <p:cNvCxnSpPr>
              <a:cxnSpLocks/>
              <a:stCxn id="1328" idx="6"/>
              <a:endCxn id="1329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Connecteur droit 1333">
              <a:extLst>
                <a:ext uri="{FF2B5EF4-FFF2-40B4-BE49-F238E27FC236}">
                  <a16:creationId xmlns:a16="http://schemas.microsoft.com/office/drawing/2014/main" id="{782EF592-5BCE-DF4F-BABA-5A60C8D3C556}"/>
                </a:ext>
              </a:extLst>
            </p:cNvPr>
            <p:cNvCxnSpPr>
              <a:cxnSpLocks/>
              <a:stCxn id="1327" idx="6"/>
              <a:endCxn id="1328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Connecteur droit 1334">
              <a:extLst>
                <a:ext uri="{FF2B5EF4-FFF2-40B4-BE49-F238E27FC236}">
                  <a16:creationId xmlns:a16="http://schemas.microsoft.com/office/drawing/2014/main" id="{F5B55A1A-EDC8-324E-A203-21B3AAF331CB}"/>
                </a:ext>
              </a:extLst>
            </p:cNvPr>
            <p:cNvCxnSpPr>
              <a:cxnSpLocks/>
              <a:stCxn id="1326" idx="6"/>
              <a:endCxn id="1327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Connecteur droit 1335">
              <a:extLst>
                <a:ext uri="{FF2B5EF4-FFF2-40B4-BE49-F238E27FC236}">
                  <a16:creationId xmlns:a16="http://schemas.microsoft.com/office/drawing/2014/main" id="{D10778F9-EF8D-4245-B7EE-715549087F26}"/>
                </a:ext>
              </a:extLst>
            </p:cNvPr>
            <p:cNvCxnSpPr>
              <a:cxnSpLocks/>
              <a:stCxn id="1325" idx="6"/>
              <a:endCxn id="1326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Connecteur droit 1336">
              <a:extLst>
                <a:ext uri="{FF2B5EF4-FFF2-40B4-BE49-F238E27FC236}">
                  <a16:creationId xmlns:a16="http://schemas.microsoft.com/office/drawing/2014/main" id="{DB182298-9F25-A146-B4BB-116DFDB2D7B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Connecteur droit 1337">
              <a:extLst>
                <a:ext uri="{FF2B5EF4-FFF2-40B4-BE49-F238E27FC236}">
                  <a16:creationId xmlns:a16="http://schemas.microsoft.com/office/drawing/2014/main" id="{1B9C5E81-5F41-514B-896C-D1D27094D979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9" name="Ellipse 1338">
              <a:extLst>
                <a:ext uri="{FF2B5EF4-FFF2-40B4-BE49-F238E27FC236}">
                  <a16:creationId xmlns:a16="http://schemas.microsoft.com/office/drawing/2014/main" id="{E980A57E-29A0-FA4E-8CF7-B38CAC41F566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0" name="Connecteur droit 1339">
              <a:extLst>
                <a:ext uri="{FF2B5EF4-FFF2-40B4-BE49-F238E27FC236}">
                  <a16:creationId xmlns:a16="http://schemas.microsoft.com/office/drawing/2014/main" id="{7A8AC69C-8A5A-4741-8AEA-6FB8EDF6B3C5}"/>
                </a:ext>
              </a:extLst>
            </p:cNvPr>
            <p:cNvCxnSpPr>
              <a:cxnSpLocks/>
              <a:stCxn id="1330" idx="6"/>
              <a:endCxn id="1339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1" name="Ellipse 1340">
              <a:extLst>
                <a:ext uri="{FF2B5EF4-FFF2-40B4-BE49-F238E27FC236}">
                  <a16:creationId xmlns:a16="http://schemas.microsoft.com/office/drawing/2014/main" id="{13D24B10-2771-9F41-9430-F46AA713F6BD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Ellipse 1341">
              <a:extLst>
                <a:ext uri="{FF2B5EF4-FFF2-40B4-BE49-F238E27FC236}">
                  <a16:creationId xmlns:a16="http://schemas.microsoft.com/office/drawing/2014/main" id="{444862D3-5A02-F047-A3B1-BAC7146F0F54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3" name="Connecteur droit 1342">
              <a:extLst>
                <a:ext uri="{FF2B5EF4-FFF2-40B4-BE49-F238E27FC236}">
                  <a16:creationId xmlns:a16="http://schemas.microsoft.com/office/drawing/2014/main" id="{3E8095BE-B166-DB47-BE67-9E4A40D16817}"/>
                </a:ext>
              </a:extLst>
            </p:cNvPr>
            <p:cNvCxnSpPr>
              <a:cxnSpLocks/>
              <a:stCxn id="1341" idx="6"/>
              <a:endCxn id="1342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Connecteur droit 1343">
              <a:extLst>
                <a:ext uri="{FF2B5EF4-FFF2-40B4-BE49-F238E27FC236}">
                  <a16:creationId xmlns:a16="http://schemas.microsoft.com/office/drawing/2014/main" id="{06EA34A0-9AC0-6146-831B-8FD33BFFCAEC}"/>
                </a:ext>
              </a:extLst>
            </p:cNvPr>
            <p:cNvCxnSpPr>
              <a:cxnSpLocks/>
              <a:stCxn id="1339" idx="6"/>
              <a:endCxn id="1341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5A09007A-B12C-D342-A42E-9489C8A4CDF5}"/>
                </a:ext>
              </a:extLst>
            </p:cNvPr>
            <p:cNvCxnSpPr>
              <a:cxnSpLocks/>
              <a:stCxn id="1241" idx="4"/>
              <a:endCxn id="1324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6" name="Ellipse 1345">
              <a:extLst>
                <a:ext uri="{FF2B5EF4-FFF2-40B4-BE49-F238E27FC236}">
                  <a16:creationId xmlns:a16="http://schemas.microsoft.com/office/drawing/2014/main" id="{6E49BB8A-D7D5-684C-AA4D-A4ECAB405277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Ellipse 1346">
              <a:extLst>
                <a:ext uri="{FF2B5EF4-FFF2-40B4-BE49-F238E27FC236}">
                  <a16:creationId xmlns:a16="http://schemas.microsoft.com/office/drawing/2014/main" id="{0E28ACE8-A185-5A40-8342-7B3E6557446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Ellipse 1347">
              <a:extLst>
                <a:ext uri="{FF2B5EF4-FFF2-40B4-BE49-F238E27FC236}">
                  <a16:creationId xmlns:a16="http://schemas.microsoft.com/office/drawing/2014/main" id="{AA11D2BA-1D50-4E42-954D-C967C7CD8B8A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Ellipse 1348">
              <a:extLst>
                <a:ext uri="{FF2B5EF4-FFF2-40B4-BE49-F238E27FC236}">
                  <a16:creationId xmlns:a16="http://schemas.microsoft.com/office/drawing/2014/main" id="{2A814CF3-9F8D-CD41-A06B-3C31CAA11FE9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Ellipse 1349">
              <a:extLst>
                <a:ext uri="{FF2B5EF4-FFF2-40B4-BE49-F238E27FC236}">
                  <a16:creationId xmlns:a16="http://schemas.microsoft.com/office/drawing/2014/main" id="{D97BF3F9-9E6F-E94B-82CC-518F601752F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Ellipse 1350">
              <a:extLst>
                <a:ext uri="{FF2B5EF4-FFF2-40B4-BE49-F238E27FC236}">
                  <a16:creationId xmlns:a16="http://schemas.microsoft.com/office/drawing/2014/main" id="{68D8AB09-CFBD-5A40-8DF8-E81608E420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Ellipse 1351">
              <a:extLst>
                <a:ext uri="{FF2B5EF4-FFF2-40B4-BE49-F238E27FC236}">
                  <a16:creationId xmlns:a16="http://schemas.microsoft.com/office/drawing/2014/main" id="{86F3FDCF-25D4-A446-B731-AE9C720B43AD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D7DC6558-489A-4E44-9A59-B602EB7EE068}"/>
                </a:ext>
              </a:extLst>
            </p:cNvPr>
            <p:cNvCxnSpPr>
              <a:cxnSpLocks/>
              <a:stCxn id="1346" idx="6"/>
              <a:endCxn id="1347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Connecteur droit 1353">
              <a:extLst>
                <a:ext uri="{FF2B5EF4-FFF2-40B4-BE49-F238E27FC236}">
                  <a16:creationId xmlns:a16="http://schemas.microsoft.com/office/drawing/2014/main" id="{057C3065-3DA2-1144-A48F-373FE05C7471}"/>
                </a:ext>
              </a:extLst>
            </p:cNvPr>
            <p:cNvCxnSpPr>
              <a:cxnSpLocks/>
              <a:stCxn id="1351" idx="6"/>
              <a:endCxn id="1352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Connecteur droit 1354">
              <a:extLst>
                <a:ext uri="{FF2B5EF4-FFF2-40B4-BE49-F238E27FC236}">
                  <a16:creationId xmlns:a16="http://schemas.microsoft.com/office/drawing/2014/main" id="{87EEE13A-AA6E-9345-9F16-2E795AD46A13}"/>
                </a:ext>
              </a:extLst>
            </p:cNvPr>
            <p:cNvCxnSpPr>
              <a:cxnSpLocks/>
              <a:stCxn id="1350" idx="6"/>
              <a:endCxn id="1351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Connecteur droit 1355">
              <a:extLst>
                <a:ext uri="{FF2B5EF4-FFF2-40B4-BE49-F238E27FC236}">
                  <a16:creationId xmlns:a16="http://schemas.microsoft.com/office/drawing/2014/main" id="{AF5B81A2-B678-8347-A8FA-14F4D70EB42F}"/>
                </a:ext>
              </a:extLst>
            </p:cNvPr>
            <p:cNvCxnSpPr>
              <a:cxnSpLocks/>
              <a:stCxn id="1349" idx="6"/>
              <a:endCxn id="1350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Connecteur droit 1356">
              <a:extLst>
                <a:ext uri="{FF2B5EF4-FFF2-40B4-BE49-F238E27FC236}">
                  <a16:creationId xmlns:a16="http://schemas.microsoft.com/office/drawing/2014/main" id="{624FCF30-2011-9D49-9AE7-B2710904D836}"/>
                </a:ext>
              </a:extLst>
            </p:cNvPr>
            <p:cNvCxnSpPr>
              <a:cxnSpLocks/>
              <a:stCxn id="1348" idx="6"/>
              <a:endCxn id="1349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Connecteur droit 1357">
              <a:extLst>
                <a:ext uri="{FF2B5EF4-FFF2-40B4-BE49-F238E27FC236}">
                  <a16:creationId xmlns:a16="http://schemas.microsoft.com/office/drawing/2014/main" id="{BE76E0DF-541E-B44B-B871-957FA2EF6795}"/>
                </a:ext>
              </a:extLst>
            </p:cNvPr>
            <p:cNvCxnSpPr>
              <a:cxnSpLocks/>
              <a:stCxn id="1347" idx="6"/>
              <a:endCxn id="1348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Connecteur droit 1358">
              <a:extLst>
                <a:ext uri="{FF2B5EF4-FFF2-40B4-BE49-F238E27FC236}">
                  <a16:creationId xmlns:a16="http://schemas.microsoft.com/office/drawing/2014/main" id="{8020CF41-A1CF-854F-A891-4BFA4E760B4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Connecteur droit 1359">
              <a:extLst>
                <a:ext uri="{FF2B5EF4-FFF2-40B4-BE49-F238E27FC236}">
                  <a16:creationId xmlns:a16="http://schemas.microsoft.com/office/drawing/2014/main" id="{84E0986E-F813-1A43-AB4A-795D637E2E30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1" name="Ellipse 1360">
              <a:extLst>
                <a:ext uri="{FF2B5EF4-FFF2-40B4-BE49-F238E27FC236}">
                  <a16:creationId xmlns:a16="http://schemas.microsoft.com/office/drawing/2014/main" id="{F2FC2834-BE5A-CD4F-AB3D-0D6E0A9A1065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2" name="Connecteur droit 1361">
              <a:extLst>
                <a:ext uri="{FF2B5EF4-FFF2-40B4-BE49-F238E27FC236}">
                  <a16:creationId xmlns:a16="http://schemas.microsoft.com/office/drawing/2014/main" id="{66BB4A29-2479-A240-8235-6C0188D0A4D9}"/>
                </a:ext>
              </a:extLst>
            </p:cNvPr>
            <p:cNvCxnSpPr>
              <a:cxnSpLocks/>
              <a:stCxn id="1352" idx="6"/>
              <a:endCxn id="1361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3" name="Ellipse 1362">
              <a:extLst>
                <a:ext uri="{FF2B5EF4-FFF2-40B4-BE49-F238E27FC236}">
                  <a16:creationId xmlns:a16="http://schemas.microsoft.com/office/drawing/2014/main" id="{859945BA-3286-074A-8D69-CBB5BB82AA7B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Ellipse 1363">
              <a:extLst>
                <a:ext uri="{FF2B5EF4-FFF2-40B4-BE49-F238E27FC236}">
                  <a16:creationId xmlns:a16="http://schemas.microsoft.com/office/drawing/2014/main" id="{38A825F5-C276-CB47-8590-57F379AFFA1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5" name="Connecteur droit 1364">
              <a:extLst>
                <a:ext uri="{FF2B5EF4-FFF2-40B4-BE49-F238E27FC236}">
                  <a16:creationId xmlns:a16="http://schemas.microsoft.com/office/drawing/2014/main" id="{077DF889-0172-4942-9523-2D2572398A38}"/>
                </a:ext>
              </a:extLst>
            </p:cNvPr>
            <p:cNvCxnSpPr>
              <a:cxnSpLocks/>
              <a:stCxn id="1363" idx="6"/>
              <a:endCxn id="1364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Connecteur droit 1365">
              <a:extLst>
                <a:ext uri="{FF2B5EF4-FFF2-40B4-BE49-F238E27FC236}">
                  <a16:creationId xmlns:a16="http://schemas.microsoft.com/office/drawing/2014/main" id="{89F92C42-7146-8745-8539-B28E7CA71B8F}"/>
                </a:ext>
              </a:extLst>
            </p:cNvPr>
            <p:cNvCxnSpPr>
              <a:cxnSpLocks/>
              <a:stCxn id="1361" idx="6"/>
              <a:endCxn id="1363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Connecteur droit 1366">
              <a:extLst>
                <a:ext uri="{FF2B5EF4-FFF2-40B4-BE49-F238E27FC236}">
                  <a16:creationId xmlns:a16="http://schemas.microsoft.com/office/drawing/2014/main" id="{009537E7-09A9-DE4A-89EF-5C3F9BA94CAC}"/>
                </a:ext>
              </a:extLst>
            </p:cNvPr>
            <p:cNvCxnSpPr>
              <a:cxnSpLocks/>
              <a:stCxn id="1324" idx="4"/>
              <a:endCxn id="1346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Connecteur droit 1367">
              <a:extLst>
                <a:ext uri="{FF2B5EF4-FFF2-40B4-BE49-F238E27FC236}">
                  <a16:creationId xmlns:a16="http://schemas.microsoft.com/office/drawing/2014/main" id="{B5E8AAF2-F737-A54A-B6A4-82525AAFA8FC}"/>
                </a:ext>
              </a:extLst>
            </p:cNvPr>
            <p:cNvCxnSpPr>
              <a:cxnSpLocks/>
              <a:stCxn id="1242" idx="4"/>
              <a:endCxn id="1325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Connecteur droit 1368">
              <a:extLst>
                <a:ext uri="{FF2B5EF4-FFF2-40B4-BE49-F238E27FC236}">
                  <a16:creationId xmlns:a16="http://schemas.microsoft.com/office/drawing/2014/main" id="{9E87C1F3-F7FC-C84F-80EC-3A75F381CABD}"/>
                </a:ext>
              </a:extLst>
            </p:cNvPr>
            <p:cNvCxnSpPr>
              <a:cxnSpLocks/>
              <a:stCxn id="1243" idx="4"/>
              <a:endCxn id="1326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Connecteur droit 1369">
              <a:extLst>
                <a:ext uri="{FF2B5EF4-FFF2-40B4-BE49-F238E27FC236}">
                  <a16:creationId xmlns:a16="http://schemas.microsoft.com/office/drawing/2014/main" id="{2EE2E7F9-E334-D349-8EDC-F2765A15B224}"/>
                </a:ext>
              </a:extLst>
            </p:cNvPr>
            <p:cNvCxnSpPr>
              <a:cxnSpLocks/>
              <a:stCxn id="1244" idx="4"/>
              <a:endCxn id="1327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Connecteur droit 1370">
              <a:extLst>
                <a:ext uri="{FF2B5EF4-FFF2-40B4-BE49-F238E27FC236}">
                  <a16:creationId xmlns:a16="http://schemas.microsoft.com/office/drawing/2014/main" id="{B331DC48-C68F-A64C-85BF-DF55D0631636}"/>
                </a:ext>
              </a:extLst>
            </p:cNvPr>
            <p:cNvCxnSpPr>
              <a:cxnSpLocks/>
              <a:stCxn id="1245" idx="4"/>
              <a:endCxn id="1328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Connecteur droit 1371">
              <a:extLst>
                <a:ext uri="{FF2B5EF4-FFF2-40B4-BE49-F238E27FC236}">
                  <a16:creationId xmlns:a16="http://schemas.microsoft.com/office/drawing/2014/main" id="{54CE32D3-8D25-5F49-A932-ED7666BB7D3F}"/>
                </a:ext>
              </a:extLst>
            </p:cNvPr>
            <p:cNvCxnSpPr>
              <a:cxnSpLocks/>
              <a:stCxn id="1246" idx="4"/>
              <a:endCxn id="1329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Connecteur droit 1372">
              <a:extLst>
                <a:ext uri="{FF2B5EF4-FFF2-40B4-BE49-F238E27FC236}">
                  <a16:creationId xmlns:a16="http://schemas.microsoft.com/office/drawing/2014/main" id="{34F8239D-287E-504A-8E8B-F1760BA39B54}"/>
                </a:ext>
              </a:extLst>
            </p:cNvPr>
            <p:cNvCxnSpPr>
              <a:cxnSpLocks/>
              <a:stCxn id="1247" idx="4"/>
              <a:endCxn id="1330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eur droit 1373">
              <a:extLst>
                <a:ext uri="{FF2B5EF4-FFF2-40B4-BE49-F238E27FC236}">
                  <a16:creationId xmlns:a16="http://schemas.microsoft.com/office/drawing/2014/main" id="{99A38EBE-EF0B-0646-85A9-130F7F1BFC15}"/>
                </a:ext>
              </a:extLst>
            </p:cNvPr>
            <p:cNvCxnSpPr>
              <a:cxnSpLocks/>
              <a:stCxn id="1256" idx="4"/>
              <a:endCxn id="1339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necteur droit 1374">
              <a:extLst>
                <a:ext uri="{FF2B5EF4-FFF2-40B4-BE49-F238E27FC236}">
                  <a16:creationId xmlns:a16="http://schemas.microsoft.com/office/drawing/2014/main" id="{26B185D3-AFDC-F043-8B7C-977982BF7F82}"/>
                </a:ext>
              </a:extLst>
            </p:cNvPr>
            <p:cNvCxnSpPr>
              <a:cxnSpLocks/>
              <a:stCxn id="1288" idx="4"/>
              <a:endCxn id="1341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Connecteur droit 1375">
              <a:extLst>
                <a:ext uri="{FF2B5EF4-FFF2-40B4-BE49-F238E27FC236}">
                  <a16:creationId xmlns:a16="http://schemas.microsoft.com/office/drawing/2014/main" id="{31D1C569-BB0C-5241-942C-66EDE941DAE9}"/>
                </a:ext>
              </a:extLst>
            </p:cNvPr>
            <p:cNvCxnSpPr>
              <a:cxnSpLocks/>
              <a:stCxn id="1306" idx="4"/>
              <a:endCxn id="1342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Connecteur droit 1376">
              <a:extLst>
                <a:ext uri="{FF2B5EF4-FFF2-40B4-BE49-F238E27FC236}">
                  <a16:creationId xmlns:a16="http://schemas.microsoft.com/office/drawing/2014/main" id="{4B37024A-3BCE-1A40-A519-477677C75775}"/>
                </a:ext>
              </a:extLst>
            </p:cNvPr>
            <p:cNvCxnSpPr>
              <a:cxnSpLocks/>
              <a:stCxn id="1325" idx="4"/>
              <a:endCxn id="1347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necteur droit 1377">
              <a:extLst>
                <a:ext uri="{FF2B5EF4-FFF2-40B4-BE49-F238E27FC236}">
                  <a16:creationId xmlns:a16="http://schemas.microsoft.com/office/drawing/2014/main" id="{F8932E3D-CBA2-EE4A-AE43-279233B7EB2B}"/>
                </a:ext>
              </a:extLst>
            </p:cNvPr>
            <p:cNvCxnSpPr>
              <a:cxnSpLocks/>
              <a:stCxn id="1326" idx="4"/>
              <a:endCxn id="1348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necteur droit 1378">
              <a:extLst>
                <a:ext uri="{FF2B5EF4-FFF2-40B4-BE49-F238E27FC236}">
                  <a16:creationId xmlns:a16="http://schemas.microsoft.com/office/drawing/2014/main" id="{7A43F03E-9A6F-9645-80C5-59CE8948DB48}"/>
                </a:ext>
              </a:extLst>
            </p:cNvPr>
            <p:cNvCxnSpPr>
              <a:cxnSpLocks/>
              <a:stCxn id="1327" idx="4"/>
              <a:endCxn id="1349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necteur droit 1379">
              <a:extLst>
                <a:ext uri="{FF2B5EF4-FFF2-40B4-BE49-F238E27FC236}">
                  <a16:creationId xmlns:a16="http://schemas.microsoft.com/office/drawing/2014/main" id="{90B25946-16C4-A946-8FF3-DDEF87476649}"/>
                </a:ext>
              </a:extLst>
            </p:cNvPr>
            <p:cNvCxnSpPr>
              <a:cxnSpLocks/>
              <a:stCxn id="1328" idx="4"/>
              <a:endCxn id="1350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Connecteur droit 1380">
              <a:extLst>
                <a:ext uri="{FF2B5EF4-FFF2-40B4-BE49-F238E27FC236}">
                  <a16:creationId xmlns:a16="http://schemas.microsoft.com/office/drawing/2014/main" id="{96348C73-4CFD-8347-9D60-AA0572475E2A}"/>
                </a:ext>
              </a:extLst>
            </p:cNvPr>
            <p:cNvCxnSpPr>
              <a:cxnSpLocks/>
              <a:stCxn id="1329" idx="4"/>
              <a:endCxn id="1351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Connecteur droit 1381">
              <a:extLst>
                <a:ext uri="{FF2B5EF4-FFF2-40B4-BE49-F238E27FC236}">
                  <a16:creationId xmlns:a16="http://schemas.microsoft.com/office/drawing/2014/main" id="{65020B5F-BB98-F949-864B-2B120B19E360}"/>
                </a:ext>
              </a:extLst>
            </p:cNvPr>
            <p:cNvCxnSpPr>
              <a:cxnSpLocks/>
              <a:stCxn id="1330" idx="4"/>
              <a:endCxn id="1352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Connecteur droit 1382">
              <a:extLst>
                <a:ext uri="{FF2B5EF4-FFF2-40B4-BE49-F238E27FC236}">
                  <a16:creationId xmlns:a16="http://schemas.microsoft.com/office/drawing/2014/main" id="{6E81719E-0F74-E043-B038-493267769F3D}"/>
                </a:ext>
              </a:extLst>
            </p:cNvPr>
            <p:cNvCxnSpPr>
              <a:cxnSpLocks/>
              <a:stCxn id="1339" idx="4"/>
              <a:endCxn id="1361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Connecteur droit 1383">
              <a:extLst>
                <a:ext uri="{FF2B5EF4-FFF2-40B4-BE49-F238E27FC236}">
                  <a16:creationId xmlns:a16="http://schemas.microsoft.com/office/drawing/2014/main" id="{9C8F0683-90D4-3942-9F4B-E8FDE1EFA11B}"/>
                </a:ext>
              </a:extLst>
            </p:cNvPr>
            <p:cNvCxnSpPr>
              <a:cxnSpLocks/>
              <a:stCxn id="1341" idx="4"/>
              <a:endCxn id="1363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Connecteur droit 1384">
              <a:extLst>
                <a:ext uri="{FF2B5EF4-FFF2-40B4-BE49-F238E27FC236}">
                  <a16:creationId xmlns:a16="http://schemas.microsoft.com/office/drawing/2014/main" id="{477F14A4-B2F9-C341-A626-45EACD820562}"/>
                </a:ext>
              </a:extLst>
            </p:cNvPr>
            <p:cNvCxnSpPr>
              <a:cxnSpLocks/>
              <a:stCxn id="1342" idx="4"/>
              <a:endCxn id="1364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6" name="Ellipse 1385">
              <a:extLst>
                <a:ext uri="{FF2B5EF4-FFF2-40B4-BE49-F238E27FC236}">
                  <a16:creationId xmlns:a16="http://schemas.microsoft.com/office/drawing/2014/main" id="{E984DD97-49D5-DC40-8539-C8A8FFFF392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Ellipse 1386">
              <a:extLst>
                <a:ext uri="{FF2B5EF4-FFF2-40B4-BE49-F238E27FC236}">
                  <a16:creationId xmlns:a16="http://schemas.microsoft.com/office/drawing/2014/main" id="{6B21729E-B237-474C-A06A-397C194B46DF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Ellipse 1387">
              <a:extLst>
                <a:ext uri="{FF2B5EF4-FFF2-40B4-BE49-F238E27FC236}">
                  <a16:creationId xmlns:a16="http://schemas.microsoft.com/office/drawing/2014/main" id="{EEEAE1F3-BDFE-AC43-A935-9BF3BF804E5B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Ellipse 1388">
              <a:extLst>
                <a:ext uri="{FF2B5EF4-FFF2-40B4-BE49-F238E27FC236}">
                  <a16:creationId xmlns:a16="http://schemas.microsoft.com/office/drawing/2014/main" id="{3D7E3291-2987-F942-97EC-BC804A3E763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Ellipse 1389">
              <a:extLst>
                <a:ext uri="{FF2B5EF4-FFF2-40B4-BE49-F238E27FC236}">
                  <a16:creationId xmlns:a16="http://schemas.microsoft.com/office/drawing/2014/main" id="{B4F9842B-91A5-DB41-B523-0E746BA6022B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Ellipse 1390">
              <a:extLst>
                <a:ext uri="{FF2B5EF4-FFF2-40B4-BE49-F238E27FC236}">
                  <a16:creationId xmlns:a16="http://schemas.microsoft.com/office/drawing/2014/main" id="{FC786030-82CB-8C46-96EA-EEDDCD8B9A02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Ellipse 1391">
              <a:extLst>
                <a:ext uri="{FF2B5EF4-FFF2-40B4-BE49-F238E27FC236}">
                  <a16:creationId xmlns:a16="http://schemas.microsoft.com/office/drawing/2014/main" id="{153C75CA-FEFF-6D4A-AE37-211E2CD28E56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3" name="Connecteur droit 1392">
              <a:extLst>
                <a:ext uri="{FF2B5EF4-FFF2-40B4-BE49-F238E27FC236}">
                  <a16:creationId xmlns:a16="http://schemas.microsoft.com/office/drawing/2014/main" id="{CB47DA9C-9D58-F04B-981F-825539C74208}"/>
                </a:ext>
              </a:extLst>
            </p:cNvPr>
            <p:cNvCxnSpPr>
              <a:cxnSpLocks/>
              <a:stCxn id="1386" idx="6"/>
              <a:endCxn id="1387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Connecteur droit 1393">
              <a:extLst>
                <a:ext uri="{FF2B5EF4-FFF2-40B4-BE49-F238E27FC236}">
                  <a16:creationId xmlns:a16="http://schemas.microsoft.com/office/drawing/2014/main" id="{672CADB2-4AB8-274A-ABAF-D3B140F37F53}"/>
                </a:ext>
              </a:extLst>
            </p:cNvPr>
            <p:cNvCxnSpPr>
              <a:cxnSpLocks/>
              <a:stCxn id="1391" idx="6"/>
              <a:endCxn id="1392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Connecteur droit 1394">
              <a:extLst>
                <a:ext uri="{FF2B5EF4-FFF2-40B4-BE49-F238E27FC236}">
                  <a16:creationId xmlns:a16="http://schemas.microsoft.com/office/drawing/2014/main" id="{A4970B2A-BA26-5B42-B163-371C8E845C2E}"/>
                </a:ext>
              </a:extLst>
            </p:cNvPr>
            <p:cNvCxnSpPr>
              <a:cxnSpLocks/>
              <a:stCxn id="1390" idx="6"/>
              <a:endCxn id="1391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Connecteur droit 1395">
              <a:extLst>
                <a:ext uri="{FF2B5EF4-FFF2-40B4-BE49-F238E27FC236}">
                  <a16:creationId xmlns:a16="http://schemas.microsoft.com/office/drawing/2014/main" id="{6D6C5D2A-F709-A64D-9824-A61A1A4700ED}"/>
                </a:ext>
              </a:extLst>
            </p:cNvPr>
            <p:cNvCxnSpPr>
              <a:cxnSpLocks/>
              <a:stCxn id="1389" idx="6"/>
              <a:endCxn id="1390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Connecteur droit 1396">
              <a:extLst>
                <a:ext uri="{FF2B5EF4-FFF2-40B4-BE49-F238E27FC236}">
                  <a16:creationId xmlns:a16="http://schemas.microsoft.com/office/drawing/2014/main" id="{A7D912D6-C96D-6F4A-AF1F-B79CA60B3E16}"/>
                </a:ext>
              </a:extLst>
            </p:cNvPr>
            <p:cNvCxnSpPr>
              <a:cxnSpLocks/>
              <a:stCxn id="1388" idx="6"/>
              <a:endCxn id="1389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Connecteur droit 1397">
              <a:extLst>
                <a:ext uri="{FF2B5EF4-FFF2-40B4-BE49-F238E27FC236}">
                  <a16:creationId xmlns:a16="http://schemas.microsoft.com/office/drawing/2014/main" id="{5446030F-8B0B-8141-831D-0D23A33D804C}"/>
                </a:ext>
              </a:extLst>
            </p:cNvPr>
            <p:cNvCxnSpPr>
              <a:cxnSpLocks/>
              <a:stCxn id="1387" idx="6"/>
              <a:endCxn id="1388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Connecteur droit 1398">
              <a:extLst>
                <a:ext uri="{FF2B5EF4-FFF2-40B4-BE49-F238E27FC236}">
                  <a16:creationId xmlns:a16="http://schemas.microsoft.com/office/drawing/2014/main" id="{26D4C003-C1A7-7949-9E33-BDAD826280AC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Connecteur droit 1399">
              <a:extLst>
                <a:ext uri="{FF2B5EF4-FFF2-40B4-BE49-F238E27FC236}">
                  <a16:creationId xmlns:a16="http://schemas.microsoft.com/office/drawing/2014/main" id="{65AA6B75-38A8-5247-BC15-AC62BBB0773E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1" name="Ellipse 1400">
              <a:extLst>
                <a:ext uri="{FF2B5EF4-FFF2-40B4-BE49-F238E27FC236}">
                  <a16:creationId xmlns:a16="http://schemas.microsoft.com/office/drawing/2014/main" id="{88345D62-743A-514E-9AFB-C91BF140BBD9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2" name="Connecteur droit 1401">
              <a:extLst>
                <a:ext uri="{FF2B5EF4-FFF2-40B4-BE49-F238E27FC236}">
                  <a16:creationId xmlns:a16="http://schemas.microsoft.com/office/drawing/2014/main" id="{1CA376D9-3A8D-DE49-B644-38DA7F730027}"/>
                </a:ext>
              </a:extLst>
            </p:cNvPr>
            <p:cNvCxnSpPr>
              <a:cxnSpLocks/>
              <a:stCxn id="1392" idx="6"/>
              <a:endCxn id="1401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3" name="Ellipse 1402">
              <a:extLst>
                <a:ext uri="{FF2B5EF4-FFF2-40B4-BE49-F238E27FC236}">
                  <a16:creationId xmlns:a16="http://schemas.microsoft.com/office/drawing/2014/main" id="{2AC1D852-D444-CD4D-B5D1-F4131EFA43D3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Ellipse 1403">
              <a:extLst>
                <a:ext uri="{FF2B5EF4-FFF2-40B4-BE49-F238E27FC236}">
                  <a16:creationId xmlns:a16="http://schemas.microsoft.com/office/drawing/2014/main" id="{D537A281-6158-4647-90B4-F8A1D3F7EA1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5" name="Connecteur droit 1404">
              <a:extLst>
                <a:ext uri="{FF2B5EF4-FFF2-40B4-BE49-F238E27FC236}">
                  <a16:creationId xmlns:a16="http://schemas.microsoft.com/office/drawing/2014/main" id="{F22EFC13-09D3-6A48-B21E-07BF89D6116E}"/>
                </a:ext>
              </a:extLst>
            </p:cNvPr>
            <p:cNvCxnSpPr>
              <a:cxnSpLocks/>
              <a:stCxn id="1403" idx="6"/>
              <a:endCxn id="1404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Connecteur droit 1405">
              <a:extLst>
                <a:ext uri="{FF2B5EF4-FFF2-40B4-BE49-F238E27FC236}">
                  <a16:creationId xmlns:a16="http://schemas.microsoft.com/office/drawing/2014/main" id="{E27B5530-6C77-7F44-91B5-9A43BC258ACB}"/>
                </a:ext>
              </a:extLst>
            </p:cNvPr>
            <p:cNvCxnSpPr>
              <a:cxnSpLocks/>
              <a:stCxn id="1401" idx="6"/>
              <a:endCxn id="1403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Connecteur droit 1406">
              <a:extLst>
                <a:ext uri="{FF2B5EF4-FFF2-40B4-BE49-F238E27FC236}">
                  <a16:creationId xmlns:a16="http://schemas.microsoft.com/office/drawing/2014/main" id="{E5C8E397-9131-8A48-A50E-3BCF4A6D88B6}"/>
                </a:ext>
              </a:extLst>
            </p:cNvPr>
            <p:cNvCxnSpPr>
              <a:cxnSpLocks/>
              <a:stCxn id="1346" idx="4"/>
              <a:endCxn id="1386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Connecteur droit 1407">
              <a:extLst>
                <a:ext uri="{FF2B5EF4-FFF2-40B4-BE49-F238E27FC236}">
                  <a16:creationId xmlns:a16="http://schemas.microsoft.com/office/drawing/2014/main" id="{15E6B666-4E67-5B46-92B6-4188AC87320C}"/>
                </a:ext>
              </a:extLst>
            </p:cNvPr>
            <p:cNvCxnSpPr>
              <a:cxnSpLocks/>
              <a:stCxn id="1347" idx="4"/>
              <a:endCxn id="1387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Connecteur droit 1408">
              <a:extLst>
                <a:ext uri="{FF2B5EF4-FFF2-40B4-BE49-F238E27FC236}">
                  <a16:creationId xmlns:a16="http://schemas.microsoft.com/office/drawing/2014/main" id="{5D525596-16C8-204C-90CC-9165B880CED1}"/>
                </a:ext>
              </a:extLst>
            </p:cNvPr>
            <p:cNvCxnSpPr>
              <a:cxnSpLocks/>
              <a:stCxn id="1348" idx="4"/>
              <a:endCxn id="1388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Connecteur droit 1409">
              <a:extLst>
                <a:ext uri="{FF2B5EF4-FFF2-40B4-BE49-F238E27FC236}">
                  <a16:creationId xmlns:a16="http://schemas.microsoft.com/office/drawing/2014/main" id="{6C6DD0DA-8A5B-2F4B-9A94-6723FEF781EB}"/>
                </a:ext>
              </a:extLst>
            </p:cNvPr>
            <p:cNvCxnSpPr>
              <a:cxnSpLocks/>
              <a:stCxn id="1349" idx="4"/>
              <a:endCxn id="1389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Connecteur droit 1410">
              <a:extLst>
                <a:ext uri="{FF2B5EF4-FFF2-40B4-BE49-F238E27FC236}">
                  <a16:creationId xmlns:a16="http://schemas.microsoft.com/office/drawing/2014/main" id="{8FF63B31-BA80-7B43-A3A4-A73D84FCA58C}"/>
                </a:ext>
              </a:extLst>
            </p:cNvPr>
            <p:cNvCxnSpPr>
              <a:cxnSpLocks/>
              <a:stCxn id="1350" idx="4"/>
              <a:endCxn id="1390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Connecteur droit 1411">
              <a:extLst>
                <a:ext uri="{FF2B5EF4-FFF2-40B4-BE49-F238E27FC236}">
                  <a16:creationId xmlns:a16="http://schemas.microsoft.com/office/drawing/2014/main" id="{CE3DD368-050C-2F4B-A170-1F6BE96A8C2E}"/>
                </a:ext>
              </a:extLst>
            </p:cNvPr>
            <p:cNvCxnSpPr>
              <a:cxnSpLocks/>
              <a:stCxn id="1351" idx="4"/>
              <a:endCxn id="1391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Connecteur droit 1412">
              <a:extLst>
                <a:ext uri="{FF2B5EF4-FFF2-40B4-BE49-F238E27FC236}">
                  <a16:creationId xmlns:a16="http://schemas.microsoft.com/office/drawing/2014/main" id="{284C7AC0-EA0E-1644-B6AB-BEA3982369B8}"/>
                </a:ext>
              </a:extLst>
            </p:cNvPr>
            <p:cNvCxnSpPr>
              <a:cxnSpLocks/>
              <a:stCxn id="1352" idx="4"/>
              <a:endCxn id="1392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Connecteur droit 1413">
              <a:extLst>
                <a:ext uri="{FF2B5EF4-FFF2-40B4-BE49-F238E27FC236}">
                  <a16:creationId xmlns:a16="http://schemas.microsoft.com/office/drawing/2014/main" id="{94A8539B-C537-194C-97E4-80FE95D6DF80}"/>
                </a:ext>
              </a:extLst>
            </p:cNvPr>
            <p:cNvCxnSpPr>
              <a:cxnSpLocks/>
              <a:stCxn id="1361" idx="4"/>
              <a:endCxn id="1401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Connecteur droit 1414">
              <a:extLst>
                <a:ext uri="{FF2B5EF4-FFF2-40B4-BE49-F238E27FC236}">
                  <a16:creationId xmlns:a16="http://schemas.microsoft.com/office/drawing/2014/main" id="{A3B61CCA-4FC1-2F4F-8072-2512D4976D68}"/>
                </a:ext>
              </a:extLst>
            </p:cNvPr>
            <p:cNvCxnSpPr>
              <a:cxnSpLocks/>
              <a:stCxn id="1363" idx="4"/>
              <a:endCxn id="1403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Connecteur droit 1415">
              <a:extLst>
                <a:ext uri="{FF2B5EF4-FFF2-40B4-BE49-F238E27FC236}">
                  <a16:creationId xmlns:a16="http://schemas.microsoft.com/office/drawing/2014/main" id="{DA9CE154-271D-E946-95E6-7E8B48763E74}"/>
                </a:ext>
              </a:extLst>
            </p:cNvPr>
            <p:cNvCxnSpPr>
              <a:cxnSpLocks/>
              <a:stCxn id="1364" idx="4"/>
              <a:endCxn id="1404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2073299-C294-D54D-9644-4B0CF8B899ED}"/>
              </a:ext>
            </a:extLst>
          </p:cNvPr>
          <p:cNvCxnSpPr/>
          <p:nvPr/>
        </p:nvCxnSpPr>
        <p:spPr>
          <a:xfrm>
            <a:off x="6743700" y="2543175"/>
            <a:ext cx="0" cy="328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necteur droit avec flèche 360">
            <a:extLst>
              <a:ext uri="{FF2B5EF4-FFF2-40B4-BE49-F238E27FC236}">
                <a16:creationId xmlns:a16="http://schemas.microsoft.com/office/drawing/2014/main" id="{16473EDA-B2E2-0245-9F1D-2E11D7F8123B}"/>
              </a:ext>
            </a:extLst>
          </p:cNvPr>
          <p:cNvCxnSpPr>
            <a:cxnSpLocks/>
          </p:cNvCxnSpPr>
          <p:nvPr/>
        </p:nvCxnSpPr>
        <p:spPr>
          <a:xfrm>
            <a:off x="6981825" y="2781301"/>
            <a:ext cx="3333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cteur droit avec flèche 362">
            <a:extLst>
              <a:ext uri="{FF2B5EF4-FFF2-40B4-BE49-F238E27FC236}">
                <a16:creationId xmlns:a16="http://schemas.microsoft.com/office/drawing/2014/main" id="{0DE6D75B-410D-AF4A-99D3-4CF74AB76267}"/>
              </a:ext>
            </a:extLst>
          </p:cNvPr>
          <p:cNvCxnSpPr/>
          <p:nvPr/>
        </p:nvCxnSpPr>
        <p:spPr>
          <a:xfrm>
            <a:off x="7267575" y="3071811"/>
            <a:ext cx="0" cy="328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eur droit avec flèche 363">
            <a:extLst>
              <a:ext uri="{FF2B5EF4-FFF2-40B4-BE49-F238E27FC236}">
                <a16:creationId xmlns:a16="http://schemas.microsoft.com/office/drawing/2014/main" id="{9BACC3B5-7050-194E-9668-0C9A54548BC8}"/>
              </a:ext>
            </a:extLst>
          </p:cNvPr>
          <p:cNvCxnSpPr>
            <a:cxnSpLocks/>
          </p:cNvCxnSpPr>
          <p:nvPr/>
        </p:nvCxnSpPr>
        <p:spPr>
          <a:xfrm>
            <a:off x="7524747" y="3295650"/>
            <a:ext cx="3333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avec flèche 364">
            <a:extLst>
              <a:ext uri="{FF2B5EF4-FFF2-40B4-BE49-F238E27FC236}">
                <a16:creationId xmlns:a16="http://schemas.microsoft.com/office/drawing/2014/main" id="{B4BF172E-B184-AF4E-88B0-C625D02BC409}"/>
              </a:ext>
            </a:extLst>
          </p:cNvPr>
          <p:cNvCxnSpPr/>
          <p:nvPr/>
        </p:nvCxnSpPr>
        <p:spPr>
          <a:xfrm>
            <a:off x="7834309" y="3524247"/>
            <a:ext cx="0" cy="328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onnecteur droit avec flèche 365">
            <a:extLst>
              <a:ext uri="{FF2B5EF4-FFF2-40B4-BE49-F238E27FC236}">
                <a16:creationId xmlns:a16="http://schemas.microsoft.com/office/drawing/2014/main" id="{93DAFB7E-1CEF-974B-8578-3EE3074FDEF0}"/>
              </a:ext>
            </a:extLst>
          </p:cNvPr>
          <p:cNvCxnSpPr>
            <a:cxnSpLocks/>
          </p:cNvCxnSpPr>
          <p:nvPr/>
        </p:nvCxnSpPr>
        <p:spPr>
          <a:xfrm>
            <a:off x="8124824" y="3814760"/>
            <a:ext cx="3333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avec flèche 366">
            <a:extLst>
              <a:ext uri="{FF2B5EF4-FFF2-40B4-BE49-F238E27FC236}">
                <a16:creationId xmlns:a16="http://schemas.microsoft.com/office/drawing/2014/main" id="{C10B6228-DD56-5644-8A60-DBB390309DF8}"/>
              </a:ext>
            </a:extLst>
          </p:cNvPr>
          <p:cNvCxnSpPr/>
          <p:nvPr/>
        </p:nvCxnSpPr>
        <p:spPr>
          <a:xfrm>
            <a:off x="8401047" y="4048122"/>
            <a:ext cx="0" cy="328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avec flèche 367">
            <a:extLst>
              <a:ext uri="{FF2B5EF4-FFF2-40B4-BE49-F238E27FC236}">
                <a16:creationId xmlns:a16="http://schemas.microsoft.com/office/drawing/2014/main" id="{718BE3D8-7A7A-0F4A-A51E-1C5CB9AC72DD}"/>
              </a:ext>
            </a:extLst>
          </p:cNvPr>
          <p:cNvCxnSpPr>
            <a:cxnSpLocks/>
          </p:cNvCxnSpPr>
          <p:nvPr/>
        </p:nvCxnSpPr>
        <p:spPr>
          <a:xfrm>
            <a:off x="8734424" y="4295778"/>
            <a:ext cx="3333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7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finite number of robots in an infinite space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03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robot moves on the right and becomes </a:t>
            </a:r>
            <a:r>
              <a:rPr lang="en-US" dirty="0">
                <a:solidFill>
                  <a:srgbClr val="7030A0"/>
                </a:solidFill>
              </a:rPr>
              <a:t>purple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Ellipse 358">
            <a:extLst>
              <a:ext uri="{FF2B5EF4-FFF2-40B4-BE49-F238E27FC236}">
                <a16:creationId xmlns:a16="http://schemas.microsoft.com/office/drawing/2014/main" id="{4331ABB2-4794-0A49-B9B8-5F41854D0C59}"/>
              </a:ext>
            </a:extLst>
          </p:cNvPr>
          <p:cNvSpPr/>
          <p:nvPr/>
        </p:nvSpPr>
        <p:spPr>
          <a:xfrm>
            <a:off x="6989928" y="2728423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A810DDD-C75A-224F-A1E4-DDE03B4325A5}"/>
              </a:ext>
            </a:extLst>
          </p:cNvPr>
          <p:cNvGrpSpPr/>
          <p:nvPr/>
        </p:nvGrpSpPr>
        <p:grpSpPr>
          <a:xfrm rot="10800000">
            <a:off x="1235046" y="5287310"/>
            <a:ext cx="1247655" cy="1294466"/>
            <a:chOff x="1157576" y="5180443"/>
            <a:chExt cx="1247655" cy="1294466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F73FE6E5-531B-4B40-8560-A96572612C49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049A2456-5EB3-264B-8A41-F3E905F3968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58A5188A-654A-FD4B-BFF9-B0916D5CF5FF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0E80E8FF-76F1-8842-9BB1-31307857AF1E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00DDE0EE-A422-234D-B476-5AD3F52B507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1F877951-C5FF-7943-B000-B1F8BD4E0598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316470C4-65B6-2E48-8818-803885C13DCD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62EFB9DB-73A3-0A4B-8D07-EDF7BC7CE0BA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DE69371F-0F00-BC40-A5B8-40CFFECABFA4}"/>
                </a:ext>
              </a:extLst>
            </p:cNvPr>
            <p:cNvCxnSpPr>
              <a:cxnSpLocks/>
              <a:stCxn id="372" idx="4"/>
              <a:endCxn id="37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A45A8A2-48F6-3943-B619-D0F410FA95AD}"/>
              </a:ext>
            </a:extLst>
          </p:cNvPr>
          <p:cNvGrpSpPr/>
          <p:nvPr/>
        </p:nvGrpSpPr>
        <p:grpSpPr>
          <a:xfrm>
            <a:off x="2829047" y="5305784"/>
            <a:ext cx="1247652" cy="1211989"/>
            <a:chOff x="3117178" y="5255658"/>
            <a:chExt cx="1247652" cy="1211989"/>
          </a:xfrm>
        </p:grpSpPr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F5A2C79C-E72F-0148-B537-69424B3863E8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D197F90D-6164-EC4D-9EDB-624F6288E8FE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88C6EF73-7070-F64F-B32D-0AD2C9A51197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743540E1-EB47-3C41-A02B-7B61EB625B6D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9D1D57EF-42C9-8246-A9B9-51BE0679E788}"/>
                </a:ext>
              </a:extLst>
            </p:cNvPr>
            <p:cNvCxnSpPr>
              <a:cxnSpLocks/>
              <a:stCxn id="380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09776AFE-A3EF-8949-9C41-26596636E025}"/>
                </a:ext>
              </a:extLst>
            </p:cNvPr>
            <p:cNvCxnSpPr>
              <a:cxnSpLocks/>
              <a:endCxn id="381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39F955A6-3248-4245-9499-3F76973E3382}"/>
                </a:ext>
              </a:extLst>
            </p:cNvPr>
            <p:cNvCxnSpPr>
              <a:cxnSpLocks/>
              <a:stCxn id="379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E1FA3E77-7AAF-534D-A90F-CB3B9F4AA169}"/>
                </a:ext>
              </a:extLst>
            </p:cNvPr>
            <p:cNvCxnSpPr>
              <a:cxnSpLocks/>
              <a:endCxn id="382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DEBF0306-34F6-4940-B4C8-034B8AA348B6}"/>
                </a:ext>
              </a:extLst>
            </p:cNvPr>
            <p:cNvSpPr/>
            <p:nvPr/>
          </p:nvSpPr>
          <p:spPr>
            <a:xfrm>
              <a:off x="3431557" y="5638554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0E6596BC-9F45-3945-9AAB-63AA959205CC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399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 robot moves on the left and becomes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again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Ellipse 360">
            <a:extLst>
              <a:ext uri="{FF2B5EF4-FFF2-40B4-BE49-F238E27FC236}">
                <a16:creationId xmlns:a16="http://schemas.microsoft.com/office/drawing/2014/main" id="{3E35B4C8-4DE8-9E41-8F74-3E648D378C6C}"/>
              </a:ext>
            </a:extLst>
          </p:cNvPr>
          <p:cNvSpPr/>
          <p:nvPr/>
        </p:nvSpPr>
        <p:spPr>
          <a:xfrm>
            <a:off x="7516309" y="3020183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EDE413-7837-F241-AFC7-DB429DB27D08}"/>
              </a:ext>
            </a:extLst>
          </p:cNvPr>
          <p:cNvGrpSpPr/>
          <p:nvPr/>
        </p:nvGrpSpPr>
        <p:grpSpPr>
          <a:xfrm rot="10800000">
            <a:off x="1235046" y="5287310"/>
            <a:ext cx="1247655" cy="1294466"/>
            <a:chOff x="1235046" y="5287310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98EBC56D-AE1A-954F-9EB1-096AF0994C96}"/>
                </a:ext>
              </a:extLst>
            </p:cNvPr>
            <p:cNvSpPr/>
            <p:nvPr/>
          </p:nvSpPr>
          <p:spPr>
            <a:xfrm>
              <a:off x="1750047" y="528731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4E07EF20-0492-7D45-80D8-0AFE481D7B6B}"/>
                </a:ext>
              </a:extLst>
            </p:cNvPr>
            <p:cNvSpPr/>
            <p:nvPr/>
          </p:nvSpPr>
          <p:spPr>
            <a:xfrm>
              <a:off x="1235046" y="58623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FFFCB6D3-C160-9442-994F-EE53A7AE49AA}"/>
                </a:ext>
              </a:extLst>
            </p:cNvPr>
            <p:cNvSpPr/>
            <p:nvPr/>
          </p:nvSpPr>
          <p:spPr>
            <a:xfrm>
              <a:off x="1747696" y="5862373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05502F84-3D16-C443-8CBD-20186E59F182}"/>
                </a:ext>
              </a:extLst>
            </p:cNvPr>
            <p:cNvSpPr/>
            <p:nvPr/>
          </p:nvSpPr>
          <p:spPr>
            <a:xfrm>
              <a:off x="2299356" y="58588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EAB7E9F5-747F-5547-800F-81738A2E559C}"/>
                </a:ext>
              </a:extLst>
            </p:cNvPr>
            <p:cNvSpPr/>
            <p:nvPr/>
          </p:nvSpPr>
          <p:spPr>
            <a:xfrm>
              <a:off x="1745344" y="6403071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CA726DA-D1D3-FD4F-BF95-BECFC301BDD2}"/>
                </a:ext>
              </a:extLst>
            </p:cNvPr>
            <p:cNvCxnSpPr>
              <a:cxnSpLocks/>
              <a:stCxn id="363" idx="6"/>
              <a:endCxn id="364" idx="2"/>
            </p:cNvCxnSpPr>
            <p:nvPr/>
          </p:nvCxnSpPr>
          <p:spPr>
            <a:xfrm flipV="1">
              <a:off x="1931040" y="594825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64BD733D-9913-9043-AF64-26A64190F4F2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>
              <a:off x="1418391" y="59517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C2F7C44B-679D-9647-9C21-2D8ED88A36AF}"/>
                </a:ext>
              </a:extLst>
            </p:cNvPr>
            <p:cNvCxnSpPr>
              <a:cxnSpLocks/>
              <a:stCxn id="360" idx="4"/>
              <a:endCxn id="363" idx="0"/>
            </p:cNvCxnSpPr>
            <p:nvPr/>
          </p:nvCxnSpPr>
          <p:spPr>
            <a:xfrm flipH="1">
              <a:off x="1839367" y="546601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E46ACEEA-5C67-B64E-B676-DC1D90457816}"/>
                </a:ext>
              </a:extLst>
            </p:cNvPr>
            <p:cNvCxnSpPr>
              <a:cxnSpLocks/>
              <a:stCxn id="363" idx="4"/>
              <a:endCxn id="365" idx="0"/>
            </p:cNvCxnSpPr>
            <p:nvPr/>
          </p:nvCxnSpPr>
          <p:spPr>
            <a:xfrm flipH="1">
              <a:off x="1837016" y="6041078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CB33FAF8-0505-1042-91C3-C121958E99DA}"/>
              </a:ext>
            </a:extLst>
          </p:cNvPr>
          <p:cNvGrpSpPr/>
          <p:nvPr/>
        </p:nvGrpSpPr>
        <p:grpSpPr>
          <a:xfrm>
            <a:off x="2829047" y="5305784"/>
            <a:ext cx="1247652" cy="1211989"/>
            <a:chOff x="3117178" y="5255658"/>
            <a:chExt cx="1247652" cy="1211989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C769FDEE-CD3F-844F-ADF5-5DC7563DCB94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371D1B07-F585-684D-8CEE-A36A6C4EE18D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18CA0EC3-75C6-744C-ABB8-6C702FDBCF26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ABE110F3-1E31-E045-9FF5-92875F61230A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F5CC1D56-EAB9-2544-A062-53143417ADC8}"/>
                </a:ext>
              </a:extLst>
            </p:cNvPr>
            <p:cNvCxnSpPr>
              <a:cxnSpLocks/>
              <a:stCxn id="372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CAB87560-3094-6042-BA15-5A112250DFC6}"/>
                </a:ext>
              </a:extLst>
            </p:cNvPr>
            <p:cNvCxnSpPr>
              <a:cxnSpLocks/>
              <a:endCxn id="373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89C44E76-C428-2148-BAE7-5EBD3E558BE2}"/>
                </a:ext>
              </a:extLst>
            </p:cNvPr>
            <p:cNvCxnSpPr>
              <a:cxnSpLocks/>
              <a:stCxn id="371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17B97041-CB93-5E49-81A4-497341D05EBF}"/>
                </a:ext>
              </a:extLst>
            </p:cNvPr>
            <p:cNvCxnSpPr>
              <a:cxnSpLocks/>
              <a:endCxn id="374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D51001A0-CE13-D345-BE1E-6F65695B5F67}"/>
                </a:ext>
              </a:extLst>
            </p:cNvPr>
            <p:cNvSpPr/>
            <p:nvPr/>
          </p:nvSpPr>
          <p:spPr>
            <a:xfrm>
              <a:off x="3417269" y="563855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291FEA0C-2EE5-D549-9B2F-A0AEC55E74E5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82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yellow </a:t>
            </a:r>
            <a:r>
              <a:rPr lang="en-US" dirty="0"/>
              <a:t>robot moves on the right and becomes </a:t>
            </a:r>
            <a:r>
              <a:rPr lang="en-US" dirty="0">
                <a:solidFill>
                  <a:srgbClr val="7030A0"/>
                </a:solidFill>
              </a:rPr>
              <a:t>purple </a:t>
            </a:r>
            <a:r>
              <a:rPr lang="en-US" dirty="0"/>
              <a:t>again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F9B38F61-A9AF-2548-A283-D0D900D16CA9}"/>
              </a:ext>
            </a:extLst>
          </p:cNvPr>
          <p:cNvSpPr/>
          <p:nvPr/>
        </p:nvSpPr>
        <p:spPr>
          <a:xfrm>
            <a:off x="7535109" y="3226230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5641287D-E796-744A-9550-F9B5CA41E92F}"/>
              </a:ext>
            </a:extLst>
          </p:cNvPr>
          <p:cNvGrpSpPr/>
          <p:nvPr/>
        </p:nvGrpSpPr>
        <p:grpSpPr>
          <a:xfrm rot="10800000">
            <a:off x="1235046" y="5287310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FCE4FF46-2BD1-0344-8D23-ABD02137ECB7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FA76543F-1DE4-8444-8BF7-CB0A4CE57101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7799FCDF-B0B9-0B4C-89CF-76F4A7D24E8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18B46DF9-D56D-2848-AB48-C84B86DDE836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CE802A89-324D-E34B-A36F-27176A483B7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F76EE7EF-20E2-DB42-A14B-A4F4E75F7F42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8C742F9A-A36D-8A43-82C8-418FB61FC4E6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A7E2E29E-F016-E349-AD3D-DDDDAD9C2990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42C170F8-D8AE-2D41-9891-07EB1AEDE5D5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77355E6F-8949-DE42-9B99-9413B62C00CA}"/>
              </a:ext>
            </a:extLst>
          </p:cNvPr>
          <p:cNvGrpSpPr/>
          <p:nvPr/>
        </p:nvGrpSpPr>
        <p:grpSpPr>
          <a:xfrm>
            <a:off x="2829047" y="5305784"/>
            <a:ext cx="1247652" cy="1211989"/>
            <a:chOff x="3117178" y="5255658"/>
            <a:chExt cx="1247652" cy="121198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D8DB98FE-28EA-F240-BF47-75A2892033B1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A2D6F1F8-411E-D84A-BF78-296553FF96B9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01C9C917-90F3-9249-9862-3A5E3D419397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A4A2EA20-DBDD-DC44-89B7-4EAA443D8137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DAD14237-42C9-4744-BFF2-794B6EEC6CB9}"/>
                </a:ext>
              </a:extLst>
            </p:cNvPr>
            <p:cNvCxnSpPr>
              <a:cxnSpLocks/>
              <a:stCxn id="371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FA95C735-3A15-8C43-B257-ABFE43D653B1}"/>
                </a:ext>
              </a:extLst>
            </p:cNvPr>
            <p:cNvCxnSpPr>
              <a:cxnSpLocks/>
              <a:endCxn id="372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A3E4552E-2ACE-F249-BCF0-CFD3E6CDF0A3}"/>
                </a:ext>
              </a:extLst>
            </p:cNvPr>
            <p:cNvCxnSpPr>
              <a:cxnSpLocks/>
              <a:stCxn id="370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6985B010-3DFC-2141-AB1D-FFE59687F97F}"/>
                </a:ext>
              </a:extLst>
            </p:cNvPr>
            <p:cNvCxnSpPr>
              <a:cxnSpLocks/>
              <a:endCxn id="373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AF77DBB1-A186-1849-8823-3232B2C23A49}"/>
                </a:ext>
              </a:extLst>
            </p:cNvPr>
            <p:cNvSpPr/>
            <p:nvPr/>
          </p:nvSpPr>
          <p:spPr>
            <a:xfrm>
              <a:off x="3445843" y="5638554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F026FFC8-D273-2E4E-B46F-8C71750D6703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6229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End of the diagonal moves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9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turn</a:t>
            </a:r>
          </a:p>
          <a:p>
            <a:pPr lvl="1"/>
            <a:r>
              <a:rPr lang="en-US" dirty="0"/>
              <a:t>The beacon moves left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35DAA3FC-F51E-C34A-841B-F92FA054B000}"/>
              </a:ext>
            </a:extLst>
          </p:cNvPr>
          <p:cNvSpPr/>
          <p:nvPr/>
        </p:nvSpPr>
        <p:spPr>
          <a:xfrm>
            <a:off x="9278184" y="4773488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70F271B-5E42-A445-A7A6-7E1A99F2651A}"/>
              </a:ext>
            </a:extLst>
          </p:cNvPr>
          <p:cNvGrpSpPr/>
          <p:nvPr/>
        </p:nvGrpSpPr>
        <p:grpSpPr>
          <a:xfrm rot="10800000">
            <a:off x="376837" y="5136716"/>
            <a:ext cx="1369590" cy="1219634"/>
            <a:chOff x="1421696" y="4957329"/>
            <a:chExt cx="1369590" cy="1219634"/>
          </a:xfrm>
        </p:grpSpPr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28822BA7-C0A5-CF4F-A013-89FF2BB2B4B4}"/>
                </a:ext>
              </a:extLst>
            </p:cNvPr>
            <p:cNvSpPr/>
            <p:nvPr/>
          </p:nvSpPr>
          <p:spPr>
            <a:xfrm>
              <a:off x="2018226" y="49573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2A84ABF4-5708-2F4A-A227-668D4CC8ACEE}"/>
                </a:ext>
              </a:extLst>
            </p:cNvPr>
            <p:cNvSpPr/>
            <p:nvPr/>
          </p:nvSpPr>
          <p:spPr>
            <a:xfrm>
              <a:off x="1421696" y="54715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54D54968-D64E-5941-AB5F-1711009035C8}"/>
                </a:ext>
              </a:extLst>
            </p:cNvPr>
            <p:cNvSpPr/>
            <p:nvPr/>
          </p:nvSpPr>
          <p:spPr>
            <a:xfrm>
              <a:off x="2018225" y="5474542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F1C4993F-7652-D74D-8312-0914DA342FE8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>
              <a:off x="1605042" y="5560853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CE9668A7-DEDA-8D42-8731-E000297C0F0B}"/>
                </a:ext>
              </a:extLst>
            </p:cNvPr>
            <p:cNvCxnSpPr>
              <a:cxnSpLocks/>
              <a:stCxn id="359" idx="4"/>
              <a:endCxn id="361" idx="0"/>
            </p:cNvCxnSpPr>
            <p:nvPr/>
          </p:nvCxnSpPr>
          <p:spPr>
            <a:xfrm flipH="1">
              <a:off x="2109899" y="513603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062B559C-A51B-974F-95B9-F8C31795F401}"/>
                </a:ext>
              </a:extLst>
            </p:cNvPr>
            <p:cNvSpPr/>
            <p:nvPr/>
          </p:nvSpPr>
          <p:spPr>
            <a:xfrm>
              <a:off x="2607941" y="547233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A7FC27C0-C170-4B47-8235-8B27E9BB3B41}"/>
                </a:ext>
              </a:extLst>
            </p:cNvPr>
            <p:cNvCxnSpPr>
              <a:cxnSpLocks/>
              <a:stCxn id="361" idx="6"/>
              <a:endCxn id="364" idx="2"/>
            </p:cNvCxnSpPr>
            <p:nvPr/>
          </p:nvCxnSpPr>
          <p:spPr>
            <a:xfrm flipV="1">
              <a:off x="2201570" y="5561689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20D306BB-D029-414C-92A0-DAF37405DE0E}"/>
                </a:ext>
              </a:extLst>
            </p:cNvPr>
            <p:cNvSpPr/>
            <p:nvPr/>
          </p:nvSpPr>
          <p:spPr>
            <a:xfrm>
              <a:off x="2014286" y="599825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97AC51A-D46F-B947-8BAC-5ECAAB685D7A}"/>
                </a:ext>
              </a:extLst>
            </p:cNvPr>
            <p:cNvCxnSpPr>
              <a:cxnSpLocks/>
              <a:stCxn id="361" idx="4"/>
              <a:endCxn id="366" idx="0"/>
            </p:cNvCxnSpPr>
            <p:nvPr/>
          </p:nvCxnSpPr>
          <p:spPr>
            <a:xfrm flipH="1">
              <a:off x="2105959" y="565324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F2CEC10-C688-9143-91AE-F6C11AC8D5C4}"/>
              </a:ext>
            </a:extLst>
          </p:cNvPr>
          <p:cNvGrpSpPr/>
          <p:nvPr/>
        </p:nvGrpSpPr>
        <p:grpSpPr>
          <a:xfrm rot="16200000">
            <a:off x="1842211" y="5165569"/>
            <a:ext cx="1369590" cy="1190781"/>
            <a:chOff x="2870482" y="5329008"/>
            <a:chExt cx="1369590" cy="1190781"/>
          </a:xfrm>
        </p:grpSpPr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46A592D3-802C-F743-B026-533EF531B35B}"/>
                </a:ext>
              </a:extLst>
            </p:cNvPr>
            <p:cNvSpPr/>
            <p:nvPr/>
          </p:nvSpPr>
          <p:spPr>
            <a:xfrm>
              <a:off x="3470950" y="532900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BE0EBBEF-689C-FE4D-8D4F-99724D49854B}"/>
                </a:ext>
              </a:extLst>
            </p:cNvPr>
            <p:cNvSpPr/>
            <p:nvPr/>
          </p:nvSpPr>
          <p:spPr>
            <a:xfrm>
              <a:off x="2870482" y="5849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8F7137CF-1069-AC4E-B222-488BFE6F8347}"/>
                </a:ext>
              </a:extLst>
            </p:cNvPr>
            <p:cNvSpPr/>
            <p:nvPr/>
          </p:nvSpPr>
          <p:spPr>
            <a:xfrm>
              <a:off x="3467011" y="585272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B86CAE8D-F36C-924C-A336-68B700B18E5F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>
              <a:off x="3053828" y="5939035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42CC452C-BC96-504C-BBA7-1E9E17F2EFC7}"/>
                </a:ext>
              </a:extLst>
            </p:cNvPr>
            <p:cNvSpPr/>
            <p:nvPr/>
          </p:nvSpPr>
          <p:spPr>
            <a:xfrm>
              <a:off x="4056727" y="585051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6FABBA97-1E37-704D-AA28-DCDFA2DD126E}"/>
                </a:ext>
              </a:extLst>
            </p:cNvPr>
            <p:cNvCxnSpPr>
              <a:cxnSpLocks/>
              <a:stCxn id="371" idx="6"/>
              <a:endCxn id="373" idx="2"/>
            </p:cNvCxnSpPr>
            <p:nvPr/>
          </p:nvCxnSpPr>
          <p:spPr>
            <a:xfrm flipV="1">
              <a:off x="3650356" y="5939871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4475A186-3DB5-DE4D-9869-787A774EE0CF}"/>
                </a:ext>
              </a:extLst>
            </p:cNvPr>
            <p:cNvSpPr/>
            <p:nvPr/>
          </p:nvSpPr>
          <p:spPr>
            <a:xfrm>
              <a:off x="3471716" y="63410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5D56D4F9-0130-9948-B3D7-F1BB3A7EB009}"/>
                </a:ext>
              </a:extLst>
            </p:cNvPr>
            <p:cNvCxnSpPr>
              <a:cxnSpLocks/>
              <a:stCxn id="369" idx="4"/>
              <a:endCxn id="371" idx="0"/>
            </p:cNvCxnSpPr>
            <p:nvPr/>
          </p:nvCxnSpPr>
          <p:spPr>
            <a:xfrm flipH="1">
              <a:off x="3558684" y="5507712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91E4ED2A-A0F5-E948-9E6D-EA07B496A539}"/>
                </a:ext>
              </a:extLst>
            </p:cNvPr>
            <p:cNvCxnSpPr>
              <a:cxnSpLocks/>
              <a:stCxn id="371" idx="4"/>
              <a:endCxn id="375" idx="0"/>
            </p:cNvCxnSpPr>
            <p:nvPr/>
          </p:nvCxnSpPr>
          <p:spPr>
            <a:xfrm>
              <a:off x="3558684" y="603142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80736D34-511A-9341-911B-CB5B90837273}"/>
                </a:ext>
              </a:extLst>
            </p:cNvPr>
            <p:cNvSpPr/>
            <p:nvPr/>
          </p:nvSpPr>
          <p:spPr>
            <a:xfrm>
              <a:off x="3597452" y="5699150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e 379">
            <a:extLst>
              <a:ext uri="{FF2B5EF4-FFF2-40B4-BE49-F238E27FC236}">
                <a16:creationId xmlns:a16="http://schemas.microsoft.com/office/drawing/2014/main" id="{1A5C6890-69F1-8146-B816-67A2C9E10AFA}"/>
              </a:ext>
            </a:extLst>
          </p:cNvPr>
          <p:cNvGrpSpPr/>
          <p:nvPr/>
        </p:nvGrpSpPr>
        <p:grpSpPr>
          <a:xfrm>
            <a:off x="3345034" y="5151004"/>
            <a:ext cx="1369590" cy="1219634"/>
            <a:chOff x="1421696" y="4957329"/>
            <a:chExt cx="1369590" cy="1219634"/>
          </a:xfrm>
        </p:grpSpPr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AB0D270D-A481-4C4E-B679-16047D1B8F64}"/>
                </a:ext>
              </a:extLst>
            </p:cNvPr>
            <p:cNvSpPr/>
            <p:nvPr/>
          </p:nvSpPr>
          <p:spPr>
            <a:xfrm>
              <a:off x="2018226" y="4957329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F830A845-6A97-E646-B5A7-6883AD818E26}"/>
                </a:ext>
              </a:extLst>
            </p:cNvPr>
            <p:cNvSpPr/>
            <p:nvPr/>
          </p:nvSpPr>
          <p:spPr>
            <a:xfrm>
              <a:off x="1421696" y="54715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7DA631D7-F2B7-F941-AB40-313A1A28C460}"/>
                </a:ext>
              </a:extLst>
            </p:cNvPr>
            <p:cNvSpPr/>
            <p:nvPr/>
          </p:nvSpPr>
          <p:spPr>
            <a:xfrm>
              <a:off x="2018225" y="5474542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21C6F33E-0A93-8041-94E1-22B98B087D5C}"/>
                </a:ext>
              </a:extLst>
            </p:cNvPr>
            <p:cNvCxnSpPr>
              <a:cxnSpLocks/>
              <a:stCxn id="382" idx="6"/>
              <a:endCxn id="383" idx="2"/>
            </p:cNvCxnSpPr>
            <p:nvPr/>
          </p:nvCxnSpPr>
          <p:spPr>
            <a:xfrm>
              <a:off x="1605042" y="5560853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FE313E27-EB35-0B4D-87CA-DE3DF33FA111}"/>
                </a:ext>
              </a:extLst>
            </p:cNvPr>
            <p:cNvCxnSpPr>
              <a:cxnSpLocks/>
              <a:stCxn id="381" idx="4"/>
              <a:endCxn id="383" idx="0"/>
            </p:cNvCxnSpPr>
            <p:nvPr/>
          </p:nvCxnSpPr>
          <p:spPr>
            <a:xfrm flipH="1">
              <a:off x="2109899" y="513603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F0DEE533-60C3-A749-84C5-C5317D0FA702}"/>
                </a:ext>
              </a:extLst>
            </p:cNvPr>
            <p:cNvSpPr/>
            <p:nvPr/>
          </p:nvSpPr>
          <p:spPr>
            <a:xfrm>
              <a:off x="2607941" y="547233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1A477C21-FA49-8F41-8254-91D962019CF7}"/>
                </a:ext>
              </a:extLst>
            </p:cNvPr>
            <p:cNvCxnSpPr>
              <a:cxnSpLocks/>
              <a:stCxn id="383" idx="6"/>
              <a:endCxn id="386" idx="2"/>
            </p:cNvCxnSpPr>
            <p:nvPr/>
          </p:nvCxnSpPr>
          <p:spPr>
            <a:xfrm flipV="1">
              <a:off x="2201570" y="5561689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D84EAE36-E596-D042-A9B9-D657F0F33392}"/>
                </a:ext>
              </a:extLst>
            </p:cNvPr>
            <p:cNvSpPr/>
            <p:nvPr/>
          </p:nvSpPr>
          <p:spPr>
            <a:xfrm>
              <a:off x="2014286" y="59982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DACC9BE3-C004-0045-A696-4E1D79B05B8A}"/>
                </a:ext>
              </a:extLst>
            </p:cNvPr>
            <p:cNvCxnSpPr>
              <a:cxnSpLocks/>
              <a:stCxn id="383" idx="4"/>
              <a:endCxn id="388" idx="0"/>
            </p:cNvCxnSpPr>
            <p:nvPr/>
          </p:nvCxnSpPr>
          <p:spPr>
            <a:xfrm flipH="1">
              <a:off x="2105959" y="565324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3495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turn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35DAA3FC-F51E-C34A-841B-F92FA054B000}"/>
              </a:ext>
            </a:extLst>
          </p:cNvPr>
          <p:cNvSpPr/>
          <p:nvPr/>
        </p:nvSpPr>
        <p:spPr>
          <a:xfrm>
            <a:off x="9837887" y="5579516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DC0406B0-B35D-7F46-9ECA-2257D0703B15}"/>
              </a:ext>
            </a:extLst>
          </p:cNvPr>
          <p:cNvSpPr/>
          <p:nvPr/>
        </p:nvSpPr>
        <p:spPr>
          <a:xfrm>
            <a:off x="9833119" y="5074684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A764CC2-39F9-7847-A65F-5B68FBE4050A}"/>
              </a:ext>
            </a:extLst>
          </p:cNvPr>
          <p:cNvGrpSpPr/>
          <p:nvPr/>
        </p:nvGrpSpPr>
        <p:grpSpPr>
          <a:xfrm rot="10800000">
            <a:off x="1885843" y="5165570"/>
            <a:ext cx="1362866" cy="1190780"/>
            <a:chOff x="2817129" y="4935742"/>
            <a:chExt cx="1362866" cy="1190780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5E1FA60F-CCFA-1645-B880-BD080818A3ED}"/>
                </a:ext>
              </a:extLst>
            </p:cNvPr>
            <p:cNvSpPr/>
            <p:nvPr/>
          </p:nvSpPr>
          <p:spPr>
            <a:xfrm>
              <a:off x="3410784" y="49357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916C217C-7C46-8043-B0DA-9FED12700AC5}"/>
                </a:ext>
              </a:extLst>
            </p:cNvPr>
            <p:cNvSpPr/>
            <p:nvPr/>
          </p:nvSpPr>
          <p:spPr>
            <a:xfrm>
              <a:off x="2817129" y="546166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72391151-9BF5-BE46-A7B5-BA2A155EF09F}"/>
                </a:ext>
              </a:extLst>
            </p:cNvPr>
            <p:cNvSpPr/>
            <p:nvPr/>
          </p:nvSpPr>
          <p:spPr>
            <a:xfrm>
              <a:off x="3406845" y="5459458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5F89C536-7787-A04E-BD61-697799193B05}"/>
                </a:ext>
              </a:extLst>
            </p:cNvPr>
            <p:cNvSpPr/>
            <p:nvPr/>
          </p:nvSpPr>
          <p:spPr>
            <a:xfrm>
              <a:off x="3996650" y="54536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70010527-BF60-6444-9AB9-66B68775ED4B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3590190" y="554299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8BB8011E-5193-7241-A3EF-48623293E3E6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3000474" y="5548811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A9B55893-4FAD-384D-B2A2-E56AABC1AF96}"/>
                </a:ext>
              </a:extLst>
            </p:cNvPr>
            <p:cNvSpPr/>
            <p:nvPr/>
          </p:nvSpPr>
          <p:spPr>
            <a:xfrm>
              <a:off x="3411549" y="5947817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A49A0811-2161-A045-84DD-1D19A60B3582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3498517" y="511444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95372805-880D-AF46-A626-D36875FBA944}"/>
                </a:ext>
              </a:extLst>
            </p:cNvPr>
            <p:cNvCxnSpPr>
              <a:cxnSpLocks/>
              <a:stCxn id="372" idx="4"/>
              <a:endCxn id="376" idx="0"/>
            </p:cNvCxnSpPr>
            <p:nvPr/>
          </p:nvCxnSpPr>
          <p:spPr>
            <a:xfrm>
              <a:off x="3498517" y="563816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C60EFC70-539C-CB4E-A71F-AE3DD4DEEF2E}"/>
                </a:ext>
              </a:extLst>
            </p:cNvPr>
            <p:cNvSpPr/>
            <p:nvPr/>
          </p:nvSpPr>
          <p:spPr>
            <a:xfrm>
              <a:off x="3625814" y="5579195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7743AB5-A6D9-6048-BF04-A13DA50E35C6}"/>
              </a:ext>
            </a:extLst>
          </p:cNvPr>
          <p:cNvGrpSpPr/>
          <p:nvPr/>
        </p:nvGrpSpPr>
        <p:grpSpPr>
          <a:xfrm rot="10800000">
            <a:off x="3362377" y="5157220"/>
            <a:ext cx="1362865" cy="1156428"/>
            <a:chOff x="3362377" y="5200084"/>
            <a:chExt cx="1362865" cy="1156428"/>
          </a:xfrm>
        </p:grpSpPr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6A62CE37-9016-5A45-9FC1-C19CC1366BDF}"/>
                </a:ext>
              </a:extLst>
            </p:cNvPr>
            <p:cNvSpPr/>
            <p:nvPr/>
          </p:nvSpPr>
          <p:spPr>
            <a:xfrm>
              <a:off x="3947388" y="5200084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6CDED7D9-51AF-D040-A513-868D7971CAE5}"/>
                </a:ext>
              </a:extLst>
            </p:cNvPr>
            <p:cNvSpPr/>
            <p:nvPr/>
          </p:nvSpPr>
          <p:spPr>
            <a:xfrm>
              <a:off x="3362377" y="569065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FE7DDD0E-BABC-C445-99B7-0D2ED83EA7C0}"/>
                </a:ext>
              </a:extLst>
            </p:cNvPr>
            <p:cNvSpPr/>
            <p:nvPr/>
          </p:nvSpPr>
          <p:spPr>
            <a:xfrm>
              <a:off x="3952092" y="5688443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1E6A6503-76B3-1547-A727-EFE1D814D552}"/>
                </a:ext>
              </a:extLst>
            </p:cNvPr>
            <p:cNvSpPr/>
            <p:nvPr/>
          </p:nvSpPr>
          <p:spPr>
            <a:xfrm>
              <a:off x="4541897" y="568262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F17D6C1-D129-2B40-8B1D-85C27C8CBF8D}"/>
                </a:ext>
              </a:extLst>
            </p:cNvPr>
            <p:cNvCxnSpPr>
              <a:cxnSpLocks/>
              <a:stCxn id="383" idx="6"/>
              <a:endCxn id="384" idx="2"/>
            </p:cNvCxnSpPr>
            <p:nvPr/>
          </p:nvCxnSpPr>
          <p:spPr>
            <a:xfrm flipV="1">
              <a:off x="4135437" y="5771976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847060C8-BE7F-A04F-8114-93B30B4FAD87}"/>
                </a:ext>
              </a:extLst>
            </p:cNvPr>
            <p:cNvCxnSpPr>
              <a:cxnSpLocks/>
              <a:stCxn id="382" idx="6"/>
              <a:endCxn id="383" idx="2"/>
            </p:cNvCxnSpPr>
            <p:nvPr/>
          </p:nvCxnSpPr>
          <p:spPr>
            <a:xfrm flipV="1">
              <a:off x="3545722" y="577779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EB6956D4-87CF-0343-BC4D-B7C2ECC58D92}"/>
                </a:ext>
              </a:extLst>
            </p:cNvPr>
            <p:cNvCxnSpPr>
              <a:cxnSpLocks/>
              <a:stCxn id="381" idx="4"/>
              <a:endCxn id="383" idx="0"/>
            </p:cNvCxnSpPr>
            <p:nvPr/>
          </p:nvCxnSpPr>
          <p:spPr>
            <a:xfrm>
              <a:off x="4039060" y="537878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6D2443B0-C321-EB42-A87A-E911068CA2CC}"/>
                </a:ext>
              </a:extLst>
            </p:cNvPr>
            <p:cNvSpPr/>
            <p:nvPr/>
          </p:nvSpPr>
          <p:spPr>
            <a:xfrm>
              <a:off x="3952092" y="61778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2E84938-F109-834C-B482-7C71FEC58C40}"/>
                </a:ext>
              </a:extLst>
            </p:cNvPr>
            <p:cNvCxnSpPr>
              <a:cxnSpLocks/>
              <a:stCxn id="383" idx="4"/>
              <a:endCxn id="388" idx="0"/>
            </p:cNvCxnSpPr>
            <p:nvPr/>
          </p:nvCxnSpPr>
          <p:spPr>
            <a:xfrm>
              <a:off x="4043765" y="586714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AB9F0FE6-9C94-F04C-98B9-E15FB9B1A633}"/>
                </a:ext>
              </a:extLst>
            </p:cNvPr>
            <p:cNvSpPr/>
            <p:nvPr/>
          </p:nvSpPr>
          <p:spPr>
            <a:xfrm>
              <a:off x="4113973" y="5824649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e 391">
            <a:extLst>
              <a:ext uri="{FF2B5EF4-FFF2-40B4-BE49-F238E27FC236}">
                <a16:creationId xmlns:a16="http://schemas.microsoft.com/office/drawing/2014/main" id="{E9C720CA-0D10-D248-83C6-52C0226C9A99}"/>
              </a:ext>
            </a:extLst>
          </p:cNvPr>
          <p:cNvGrpSpPr/>
          <p:nvPr/>
        </p:nvGrpSpPr>
        <p:grpSpPr>
          <a:xfrm rot="10800000">
            <a:off x="496915" y="5125396"/>
            <a:ext cx="1247655" cy="1294466"/>
            <a:chOff x="1235046" y="5287310"/>
            <a:chExt cx="1247655" cy="1294466"/>
          </a:xfrm>
        </p:grpSpPr>
        <p:sp>
          <p:nvSpPr>
            <p:cNvPr id="393" name="Ellipse 392">
              <a:extLst>
                <a:ext uri="{FF2B5EF4-FFF2-40B4-BE49-F238E27FC236}">
                  <a16:creationId xmlns:a16="http://schemas.microsoft.com/office/drawing/2014/main" id="{A7221F38-E72D-9847-B8E4-F2D60FD19CEA}"/>
                </a:ext>
              </a:extLst>
            </p:cNvPr>
            <p:cNvSpPr/>
            <p:nvPr/>
          </p:nvSpPr>
          <p:spPr>
            <a:xfrm>
              <a:off x="1750047" y="528731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4" name="Ellipse 393">
              <a:extLst>
                <a:ext uri="{FF2B5EF4-FFF2-40B4-BE49-F238E27FC236}">
                  <a16:creationId xmlns:a16="http://schemas.microsoft.com/office/drawing/2014/main" id="{1B24F837-F333-9744-B2DA-2DBAB545F8F5}"/>
                </a:ext>
              </a:extLst>
            </p:cNvPr>
            <p:cNvSpPr/>
            <p:nvPr/>
          </p:nvSpPr>
          <p:spPr>
            <a:xfrm>
              <a:off x="1235046" y="58623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Ellipse 394">
              <a:extLst>
                <a:ext uri="{FF2B5EF4-FFF2-40B4-BE49-F238E27FC236}">
                  <a16:creationId xmlns:a16="http://schemas.microsoft.com/office/drawing/2014/main" id="{0400280B-3ABD-E44B-9A05-C7A2059FE4F0}"/>
                </a:ext>
              </a:extLst>
            </p:cNvPr>
            <p:cNvSpPr/>
            <p:nvPr/>
          </p:nvSpPr>
          <p:spPr>
            <a:xfrm>
              <a:off x="1747696" y="5862373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6" name="Ellipse 395">
              <a:extLst>
                <a:ext uri="{FF2B5EF4-FFF2-40B4-BE49-F238E27FC236}">
                  <a16:creationId xmlns:a16="http://schemas.microsoft.com/office/drawing/2014/main" id="{B135F257-29BE-F04F-8DD6-0648B13263B2}"/>
                </a:ext>
              </a:extLst>
            </p:cNvPr>
            <p:cNvSpPr/>
            <p:nvPr/>
          </p:nvSpPr>
          <p:spPr>
            <a:xfrm>
              <a:off x="2299356" y="58588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84128278-DAFD-EB48-BA7B-04729AE0769B}"/>
                </a:ext>
              </a:extLst>
            </p:cNvPr>
            <p:cNvSpPr/>
            <p:nvPr/>
          </p:nvSpPr>
          <p:spPr>
            <a:xfrm>
              <a:off x="1745344" y="6403071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54175071-D6FF-4049-A6B7-28C5E5EA405C}"/>
                </a:ext>
              </a:extLst>
            </p:cNvPr>
            <p:cNvCxnSpPr>
              <a:cxnSpLocks/>
              <a:stCxn id="395" idx="6"/>
              <a:endCxn id="396" idx="2"/>
            </p:cNvCxnSpPr>
            <p:nvPr/>
          </p:nvCxnSpPr>
          <p:spPr>
            <a:xfrm flipV="1">
              <a:off x="1931040" y="594825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B1D44B75-776E-4F40-97A7-8ABDBBE4EA6B}"/>
                </a:ext>
              </a:extLst>
            </p:cNvPr>
            <p:cNvCxnSpPr>
              <a:cxnSpLocks/>
              <a:stCxn id="394" idx="6"/>
              <a:endCxn id="395" idx="2"/>
            </p:cNvCxnSpPr>
            <p:nvPr/>
          </p:nvCxnSpPr>
          <p:spPr>
            <a:xfrm>
              <a:off x="1418391" y="59517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310AEE6F-3F0E-F645-8B9B-973D3CAB398F}"/>
                </a:ext>
              </a:extLst>
            </p:cNvPr>
            <p:cNvCxnSpPr>
              <a:cxnSpLocks/>
              <a:stCxn id="393" idx="4"/>
              <a:endCxn id="395" idx="0"/>
            </p:cNvCxnSpPr>
            <p:nvPr/>
          </p:nvCxnSpPr>
          <p:spPr>
            <a:xfrm flipH="1">
              <a:off x="1839367" y="546601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95704C50-B24E-F04B-908E-2A373538DCEA}"/>
                </a:ext>
              </a:extLst>
            </p:cNvPr>
            <p:cNvCxnSpPr>
              <a:cxnSpLocks/>
              <a:stCxn id="395" idx="4"/>
              <a:endCxn id="397" idx="0"/>
            </p:cNvCxnSpPr>
            <p:nvPr/>
          </p:nvCxnSpPr>
          <p:spPr>
            <a:xfrm flipH="1">
              <a:off x="1837016" y="6041078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0" y="1825625"/>
            <a:ext cx="4610241" cy="4351338"/>
          </a:xfrm>
        </p:spPr>
        <p:txBody>
          <a:bodyPr/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turn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robot moves left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 robot moves right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Ellipse 358">
            <a:extLst>
              <a:ext uri="{FF2B5EF4-FFF2-40B4-BE49-F238E27FC236}">
                <a16:creationId xmlns:a16="http://schemas.microsoft.com/office/drawing/2014/main" id="{DC0406B0-B35D-7F46-9ECA-2257D0703B15}"/>
              </a:ext>
            </a:extLst>
          </p:cNvPr>
          <p:cNvSpPr/>
          <p:nvPr/>
        </p:nvSpPr>
        <p:spPr>
          <a:xfrm>
            <a:off x="9479695" y="524463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Ellipse 359">
            <a:extLst>
              <a:ext uri="{FF2B5EF4-FFF2-40B4-BE49-F238E27FC236}">
                <a16:creationId xmlns:a16="http://schemas.microsoft.com/office/drawing/2014/main" id="{8F2974B5-525B-6143-99E1-9ECCAFC2767C}"/>
              </a:ext>
            </a:extLst>
          </p:cNvPr>
          <p:cNvSpPr/>
          <p:nvPr/>
        </p:nvSpPr>
        <p:spPr>
          <a:xfrm>
            <a:off x="9809552" y="5718129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Groupe 360">
            <a:extLst>
              <a:ext uri="{FF2B5EF4-FFF2-40B4-BE49-F238E27FC236}">
                <a16:creationId xmlns:a16="http://schemas.microsoft.com/office/drawing/2014/main" id="{105A8887-CA53-8F44-9CC2-48805576A577}"/>
              </a:ext>
            </a:extLst>
          </p:cNvPr>
          <p:cNvGrpSpPr/>
          <p:nvPr/>
        </p:nvGrpSpPr>
        <p:grpSpPr>
          <a:xfrm rot="10800000">
            <a:off x="376837" y="5136716"/>
            <a:ext cx="1369590" cy="1219634"/>
            <a:chOff x="1421696" y="4957329"/>
            <a:chExt cx="1369590" cy="1219634"/>
          </a:xfrm>
        </p:grpSpPr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D469A589-9DBF-C044-901E-FFA25AEDAAF9}"/>
                </a:ext>
              </a:extLst>
            </p:cNvPr>
            <p:cNvSpPr/>
            <p:nvPr/>
          </p:nvSpPr>
          <p:spPr>
            <a:xfrm>
              <a:off x="2018226" y="49573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53E06CA4-59FA-6441-8413-E1FC950A0D44}"/>
                </a:ext>
              </a:extLst>
            </p:cNvPr>
            <p:cNvSpPr/>
            <p:nvPr/>
          </p:nvSpPr>
          <p:spPr>
            <a:xfrm>
              <a:off x="1421696" y="54715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D2299E4E-5D8B-1141-AD5B-275B12686725}"/>
                </a:ext>
              </a:extLst>
            </p:cNvPr>
            <p:cNvSpPr/>
            <p:nvPr/>
          </p:nvSpPr>
          <p:spPr>
            <a:xfrm>
              <a:off x="2018225" y="5474542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99FAB2F6-57EA-744A-88FE-398814C01C04}"/>
                </a:ext>
              </a:extLst>
            </p:cNvPr>
            <p:cNvCxnSpPr>
              <a:cxnSpLocks/>
              <a:stCxn id="363" idx="6"/>
              <a:endCxn id="364" idx="2"/>
            </p:cNvCxnSpPr>
            <p:nvPr/>
          </p:nvCxnSpPr>
          <p:spPr>
            <a:xfrm>
              <a:off x="1605042" y="5560853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A39B2F66-3032-D641-97CA-7E75449A3A45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2109899" y="513603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30EA3ED2-E87E-A14B-BD45-94589857789C}"/>
                </a:ext>
              </a:extLst>
            </p:cNvPr>
            <p:cNvSpPr/>
            <p:nvPr/>
          </p:nvSpPr>
          <p:spPr>
            <a:xfrm>
              <a:off x="2607941" y="547233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D2A72A3A-187A-0F40-BC08-418312A34F6B}"/>
                </a:ext>
              </a:extLst>
            </p:cNvPr>
            <p:cNvCxnSpPr>
              <a:cxnSpLocks/>
              <a:stCxn id="364" idx="6"/>
              <a:endCxn id="367" idx="2"/>
            </p:cNvCxnSpPr>
            <p:nvPr/>
          </p:nvCxnSpPr>
          <p:spPr>
            <a:xfrm flipV="1">
              <a:off x="2201570" y="5561689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C973CAEB-8289-C144-A9C1-C0C693644C6B}"/>
                </a:ext>
              </a:extLst>
            </p:cNvPr>
            <p:cNvSpPr/>
            <p:nvPr/>
          </p:nvSpPr>
          <p:spPr>
            <a:xfrm>
              <a:off x="2014286" y="599825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D5A0416F-7B9D-1347-A422-336348EF5D2B}"/>
                </a:ext>
              </a:extLst>
            </p:cNvPr>
            <p:cNvCxnSpPr>
              <a:cxnSpLocks/>
              <a:stCxn id="364" idx="4"/>
              <a:endCxn id="369" idx="0"/>
            </p:cNvCxnSpPr>
            <p:nvPr/>
          </p:nvCxnSpPr>
          <p:spPr>
            <a:xfrm flipH="1">
              <a:off x="2105959" y="565324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AC04B81-760E-BF41-95F0-8732C28421F4}"/>
              </a:ext>
            </a:extLst>
          </p:cNvPr>
          <p:cNvGrpSpPr/>
          <p:nvPr/>
        </p:nvGrpSpPr>
        <p:grpSpPr>
          <a:xfrm>
            <a:off x="1919515" y="5165603"/>
            <a:ext cx="1362865" cy="1156428"/>
            <a:chOff x="2819989" y="5462894"/>
            <a:chExt cx="1362865" cy="1156428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746CB8A5-CCC2-AD4B-9EDA-B273E0376C6E}"/>
                </a:ext>
              </a:extLst>
            </p:cNvPr>
            <p:cNvSpPr/>
            <p:nvPr/>
          </p:nvSpPr>
          <p:spPr>
            <a:xfrm>
              <a:off x="3405000" y="546289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A65BC2DE-D9FA-2643-8732-37AF91F7D835}"/>
                </a:ext>
              </a:extLst>
            </p:cNvPr>
            <p:cNvSpPr/>
            <p:nvPr/>
          </p:nvSpPr>
          <p:spPr>
            <a:xfrm>
              <a:off x="2819989" y="59534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62348FB7-1E1D-F34D-B601-C9090041B92C}"/>
                </a:ext>
              </a:extLst>
            </p:cNvPr>
            <p:cNvSpPr/>
            <p:nvPr/>
          </p:nvSpPr>
          <p:spPr>
            <a:xfrm>
              <a:off x="3409704" y="5951253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6F0709C9-4EFA-E241-917F-540FAEA1E75E}"/>
                </a:ext>
              </a:extLst>
            </p:cNvPr>
            <p:cNvSpPr/>
            <p:nvPr/>
          </p:nvSpPr>
          <p:spPr>
            <a:xfrm>
              <a:off x="3999509" y="59454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C2110CB5-8BAA-5F40-B260-F9D52DB4F53E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 flipV="1">
              <a:off x="3593049" y="6034786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D78C834A-037E-EB4E-B6C4-54384B55509D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3003334" y="604060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D86F6D1E-7D51-3F44-969A-B39F0615CD30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>
              <a:off x="3496672" y="564159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B1FE0330-BDF0-9E4C-8D5A-D3B7AA53D822}"/>
                </a:ext>
              </a:extLst>
            </p:cNvPr>
            <p:cNvSpPr/>
            <p:nvPr/>
          </p:nvSpPr>
          <p:spPr>
            <a:xfrm>
              <a:off x="3409704" y="6440617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A1C7BFAD-6CD5-3346-BA64-FBA8982CA112}"/>
                </a:ext>
              </a:extLst>
            </p:cNvPr>
            <p:cNvCxnSpPr>
              <a:cxnSpLocks/>
              <a:stCxn id="373" idx="4"/>
              <a:endCxn id="378" idx="0"/>
            </p:cNvCxnSpPr>
            <p:nvPr/>
          </p:nvCxnSpPr>
          <p:spPr>
            <a:xfrm>
              <a:off x="3501377" y="612995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5A6FA45D-89D0-2F41-BDF5-B16DAFE3002C}"/>
                </a:ext>
              </a:extLst>
            </p:cNvPr>
            <p:cNvSpPr/>
            <p:nvPr/>
          </p:nvSpPr>
          <p:spPr>
            <a:xfrm>
              <a:off x="3238210" y="579694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Groupe 380">
            <a:extLst>
              <a:ext uri="{FF2B5EF4-FFF2-40B4-BE49-F238E27FC236}">
                <a16:creationId xmlns:a16="http://schemas.microsoft.com/office/drawing/2014/main" id="{4F58EF42-522E-FB45-BF85-ED9B69CBA124}"/>
              </a:ext>
            </a:extLst>
          </p:cNvPr>
          <p:cNvGrpSpPr/>
          <p:nvPr/>
        </p:nvGrpSpPr>
        <p:grpSpPr>
          <a:xfrm>
            <a:off x="3456931" y="5128487"/>
            <a:ext cx="1247652" cy="1211989"/>
            <a:chOff x="3117178" y="5255658"/>
            <a:chExt cx="1247652" cy="1211989"/>
          </a:xfrm>
        </p:grpSpPr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81688D26-F78D-4645-9B5F-10DFC0776E4B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48FC240D-15BC-6844-9120-5EF8576D94B5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D3074C07-29CD-0E41-B334-9674D103EEF0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263E4BC3-4AFF-B24F-BCF4-EA0C01399787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000FCA7D-9424-BA45-9579-23F58B229C44}"/>
                </a:ext>
              </a:extLst>
            </p:cNvPr>
            <p:cNvCxnSpPr>
              <a:cxnSpLocks/>
              <a:stCxn id="383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787637C-6798-344E-8EA3-D1E645105FF3}"/>
                </a:ext>
              </a:extLst>
            </p:cNvPr>
            <p:cNvCxnSpPr>
              <a:cxnSpLocks/>
              <a:endCxn id="384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D9117F03-7084-B342-A896-823FEA8BC0F8}"/>
                </a:ext>
              </a:extLst>
            </p:cNvPr>
            <p:cNvCxnSpPr>
              <a:cxnSpLocks/>
              <a:stCxn id="382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FEE3E60C-91B5-C04E-9F2D-43933B7599E5}"/>
                </a:ext>
              </a:extLst>
            </p:cNvPr>
            <p:cNvCxnSpPr>
              <a:cxnSpLocks/>
              <a:endCxn id="385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51852C26-0E61-3449-8A5C-BE973DBC6DD2}"/>
                </a:ext>
              </a:extLst>
            </p:cNvPr>
            <p:cNvSpPr/>
            <p:nvPr/>
          </p:nvSpPr>
          <p:spPr>
            <a:xfrm>
              <a:off x="3417269" y="563855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Ellipse 390">
              <a:extLst>
                <a:ext uri="{FF2B5EF4-FFF2-40B4-BE49-F238E27FC236}">
                  <a16:creationId xmlns:a16="http://schemas.microsoft.com/office/drawing/2014/main" id="{57E816F5-4F02-FE43-863A-E3AF1B9C4FA7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570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End of the turn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19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to the top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91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5" y="1839913"/>
            <a:ext cx="4288867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to the top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robot moves left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robot moves right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rgbClr val="FF0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BB145CFB-2106-154C-BB6E-D7CE006C628F}"/>
              </a:ext>
            </a:extLst>
          </p:cNvPr>
          <p:cNvGrpSpPr/>
          <p:nvPr/>
        </p:nvGrpSpPr>
        <p:grpSpPr>
          <a:xfrm>
            <a:off x="1284293" y="5165569"/>
            <a:ext cx="1247652" cy="1190781"/>
            <a:chOff x="1427202" y="5284128"/>
            <a:chExt cx="1247652" cy="1190781"/>
          </a:xfrm>
        </p:grpSpPr>
        <p:sp>
          <p:nvSpPr>
            <p:cNvPr id="358" name="Ellipse 357">
              <a:extLst>
                <a:ext uri="{FF2B5EF4-FFF2-40B4-BE49-F238E27FC236}">
                  <a16:creationId xmlns:a16="http://schemas.microsoft.com/office/drawing/2014/main" id="{6D8882FA-1A86-2644-AEB6-AA3C1B84F608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E1DF0C67-CF36-0847-8E8D-9637BD982292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B5CFF7BA-21C7-BA4D-AD7D-38F6BE97B477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E839AB8E-AF4B-5749-97AD-E2862FA45790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94849662-FEEA-024A-9854-448E24AAE2CB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45447751-C6ED-8F4E-A5A2-A849001DCB6F}"/>
                </a:ext>
              </a:extLst>
            </p:cNvPr>
            <p:cNvCxnSpPr>
              <a:cxnSpLocks/>
              <a:stCxn id="359" idx="6"/>
              <a:endCxn id="360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43F16831-6AB9-D546-9AE9-BA51733628D3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9F71678E-B1E6-D842-A93E-4B9EFE2DA213}"/>
                </a:ext>
              </a:extLst>
            </p:cNvPr>
            <p:cNvCxnSpPr>
              <a:cxnSpLocks/>
              <a:stCxn id="360" idx="4"/>
              <a:endCxn id="364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14EE7E96-26DC-2B4D-B6B7-350B162C9F41}"/>
                </a:ext>
              </a:extLst>
            </p:cNvPr>
            <p:cNvCxnSpPr>
              <a:cxnSpLocks/>
              <a:stCxn id="358" idx="4"/>
              <a:endCxn id="360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B05CFB81-46CC-6244-BB6F-AC8833DF0761}"/>
              </a:ext>
            </a:extLst>
          </p:cNvPr>
          <p:cNvGrpSpPr/>
          <p:nvPr/>
        </p:nvGrpSpPr>
        <p:grpSpPr>
          <a:xfrm>
            <a:off x="2667436" y="5165569"/>
            <a:ext cx="1247652" cy="1190781"/>
            <a:chOff x="1427202" y="5284128"/>
            <a:chExt cx="1247652" cy="1190781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B709760C-FFFB-004E-BBCD-B0007FC3E777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2536CEAA-928C-0941-807B-F7898489C110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87C0A528-2F11-DC42-881C-4C3369EAFEDE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CD952C64-0F61-C746-8E18-83C5CEE9B778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79FE846A-94E5-8A43-BF2F-3E680852DE2A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D312711B-DB49-5A47-B2B5-B9480CDDD10B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853344E2-E9CA-284A-89CB-7FDB8F6433E5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A293DE87-7ED5-904E-B220-73E6D1FF8F6F}"/>
                </a:ext>
              </a:extLst>
            </p:cNvPr>
            <p:cNvCxnSpPr>
              <a:cxnSpLocks/>
              <a:stCxn id="373" idx="4"/>
              <a:endCxn id="377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EE953FCF-E2C8-E84C-8867-00127DCD24B2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0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an infinite space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5289C7C-C0B0-7841-ACE1-182E9B78B9A1}"/>
              </a:ext>
            </a:extLst>
          </p:cNvPr>
          <p:cNvGrpSpPr/>
          <p:nvPr/>
        </p:nvGrpSpPr>
        <p:grpSpPr>
          <a:xfrm>
            <a:off x="1052510" y="1690688"/>
            <a:ext cx="9796467" cy="0"/>
            <a:chOff x="809622" y="1991328"/>
            <a:chExt cx="9796467" cy="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45B6731-5FA0-C647-B170-F1430EE3B99B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3196B8A-83E5-4446-AD4B-57F75E745E54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CF455A-A381-744B-90E1-6F4AA85E6C11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7B99759-4CAF-8F45-A251-B31D5D50534A}"/>
              </a:ext>
            </a:extLst>
          </p:cNvPr>
          <p:cNvGrpSpPr/>
          <p:nvPr/>
        </p:nvGrpSpPr>
        <p:grpSpPr>
          <a:xfrm>
            <a:off x="1052510" y="2806318"/>
            <a:ext cx="9796467" cy="0"/>
            <a:chOff x="809622" y="1991328"/>
            <a:chExt cx="9796467" cy="0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3F01A67-B9BF-654F-B409-A77B2DDA6D26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0BA09F1-7C60-5341-A440-4A7AE2992AC0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84F6F7FA-0FFC-0342-BA4F-28831E6E296D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6FC74CA-053A-644C-9F4A-0ECEBCF8F480}"/>
              </a:ext>
            </a:extLst>
          </p:cNvPr>
          <p:cNvGrpSpPr/>
          <p:nvPr/>
        </p:nvGrpSpPr>
        <p:grpSpPr>
          <a:xfrm>
            <a:off x="1052509" y="3943953"/>
            <a:ext cx="9796467" cy="0"/>
            <a:chOff x="809622" y="1991328"/>
            <a:chExt cx="9796467" cy="0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5B29AA99-C459-3841-81D6-9C0E4B34E47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57B0ADE-7179-2240-8CFB-440472456F5C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4CA1806-253C-F948-8737-F8FAA39D90D9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1926816-695B-704B-8118-93FFAC1C3B1F}"/>
              </a:ext>
            </a:extLst>
          </p:cNvPr>
          <p:cNvGrpSpPr/>
          <p:nvPr/>
        </p:nvGrpSpPr>
        <p:grpSpPr>
          <a:xfrm>
            <a:off x="1052508" y="5026628"/>
            <a:ext cx="9796467" cy="0"/>
            <a:chOff x="809622" y="1991328"/>
            <a:chExt cx="9796467" cy="0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89C5C8F-7B96-0541-861A-3AE61636BFE8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0945C6F-8DC0-0240-BB7B-F4EA999CCD07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CDD242F-AFBD-A648-9D79-4E2332E52963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18BE2F1-3DB6-7343-AAB2-6D97D9EB5FDF}"/>
              </a:ext>
            </a:extLst>
          </p:cNvPr>
          <p:cNvGrpSpPr/>
          <p:nvPr/>
        </p:nvGrpSpPr>
        <p:grpSpPr>
          <a:xfrm>
            <a:off x="1066795" y="6050555"/>
            <a:ext cx="9796467" cy="0"/>
            <a:chOff x="809622" y="1991328"/>
            <a:chExt cx="9796467" cy="0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6DAD5A9-D592-6640-8594-05EB5F2080F3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4665CA8-8303-A945-AC8B-F758579E50B5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55F423-2167-2E4C-A6D8-B59C5F0CE62B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012963D-D685-4D48-AC5E-EBCA42870251}"/>
              </a:ext>
            </a:extLst>
          </p:cNvPr>
          <p:cNvGrpSpPr/>
          <p:nvPr/>
        </p:nvGrpSpPr>
        <p:grpSpPr>
          <a:xfrm rot="5400000" flipV="1">
            <a:off x="-630597" y="3937351"/>
            <a:ext cx="5280022" cy="46909"/>
            <a:chOff x="809622" y="1991328"/>
            <a:chExt cx="9796467" cy="0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48432EC-AE24-BD45-B429-046C5E8F06C3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8866C76-24E5-7341-8300-26F435CB611E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6577A29-9ED3-504D-9067-0B650D086174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406BEBF-EFA1-F94F-BE78-ECF00E464548}"/>
              </a:ext>
            </a:extLst>
          </p:cNvPr>
          <p:cNvGrpSpPr/>
          <p:nvPr/>
        </p:nvGrpSpPr>
        <p:grpSpPr>
          <a:xfrm rot="5400000" flipV="1">
            <a:off x="481084" y="3945052"/>
            <a:ext cx="5280022" cy="46909"/>
            <a:chOff x="809622" y="1991328"/>
            <a:chExt cx="9796467" cy="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5EF9410-2682-B14F-BCE3-0F6763D11DFE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33671F8-82CE-594A-B57B-013F68D5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2A08E4AE-3F5A-284A-B408-44C5FC47A0AC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9B0F9EFA-7343-BC49-AD78-8C6EBD324950}"/>
              </a:ext>
            </a:extLst>
          </p:cNvPr>
          <p:cNvGrpSpPr/>
          <p:nvPr/>
        </p:nvGrpSpPr>
        <p:grpSpPr>
          <a:xfrm rot="5400000" flipV="1">
            <a:off x="1591348" y="3920499"/>
            <a:ext cx="5280022" cy="46909"/>
            <a:chOff x="809622" y="1991328"/>
            <a:chExt cx="9796467" cy="0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37A5EBD-EFA5-134A-8DA7-A525E469ABD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22A281D-565F-054F-8757-E9575D248332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8D8611E-9057-784A-BD4C-D245E9F4C0BF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246590E-9436-4245-B8DA-85662F1492C9}"/>
              </a:ext>
            </a:extLst>
          </p:cNvPr>
          <p:cNvGrpSpPr/>
          <p:nvPr/>
        </p:nvGrpSpPr>
        <p:grpSpPr>
          <a:xfrm rot="5400000" flipV="1">
            <a:off x="2672555" y="3847168"/>
            <a:ext cx="5280022" cy="46909"/>
            <a:chOff x="809622" y="1991328"/>
            <a:chExt cx="9796467" cy="0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22DEBA3-1C7D-D145-9035-71B9B344C535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960A6E82-7D72-CA4B-87DC-B11CA3FA2BC8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1A8505E-70C3-6E4C-81EF-EFABD8A0696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6351E33-D92A-6348-9908-BC0C09F88D68}"/>
              </a:ext>
            </a:extLst>
          </p:cNvPr>
          <p:cNvGrpSpPr/>
          <p:nvPr/>
        </p:nvGrpSpPr>
        <p:grpSpPr>
          <a:xfrm rot="5400000" flipV="1">
            <a:off x="3755908" y="3829410"/>
            <a:ext cx="5280022" cy="46909"/>
            <a:chOff x="809622" y="1991328"/>
            <a:chExt cx="9796467" cy="0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E738B83-50B3-6847-B9BC-0275F7E71F4D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591DC2B-600A-B049-B5DA-46DD28B59276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2E9D835-8ECA-FE47-A66A-F43F0D13048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BABA483-D2E2-EB41-BA92-C578F64DBE2E}"/>
              </a:ext>
            </a:extLst>
          </p:cNvPr>
          <p:cNvGrpSpPr/>
          <p:nvPr/>
        </p:nvGrpSpPr>
        <p:grpSpPr>
          <a:xfrm rot="5400000" flipV="1">
            <a:off x="4862712" y="3829410"/>
            <a:ext cx="5280022" cy="46909"/>
            <a:chOff x="809622" y="1991328"/>
            <a:chExt cx="9796467" cy="0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BDFF903-880A-6049-B8D2-312E8FA1B10D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A890143-6931-3544-B1F4-4B1CFA24FBBD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03D1A7CF-090C-9E47-8D6F-D47F96EAE8DC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A18FD40-4C38-4C4F-83F3-16CF1EB56D57}"/>
              </a:ext>
            </a:extLst>
          </p:cNvPr>
          <p:cNvGrpSpPr/>
          <p:nvPr/>
        </p:nvGrpSpPr>
        <p:grpSpPr>
          <a:xfrm rot="5400000" flipV="1">
            <a:off x="6083580" y="3829410"/>
            <a:ext cx="5280022" cy="46909"/>
            <a:chOff x="809622" y="1991328"/>
            <a:chExt cx="9796467" cy="0"/>
          </a:xfrm>
        </p:grpSpPr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5E681BBD-8F72-874A-963C-E037572B1015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004C2EF-6EDF-114D-A503-4F5DDD1ECC70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6746D2E-3CA4-4643-A214-710C00949CF3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AF88C0C0-B097-B942-B64B-7D8DBB4C51C1}"/>
              </a:ext>
            </a:extLst>
          </p:cNvPr>
          <p:cNvGrpSpPr/>
          <p:nvPr/>
        </p:nvGrpSpPr>
        <p:grpSpPr>
          <a:xfrm rot="5400000" flipV="1">
            <a:off x="7170871" y="3806200"/>
            <a:ext cx="5280022" cy="46909"/>
            <a:chOff x="809622" y="1991328"/>
            <a:chExt cx="9796467" cy="0"/>
          </a:xfrm>
        </p:grpSpPr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7A383F9-CEEF-2F4E-B0D5-DDB5D2BB685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70161056-5FC0-6A42-AFE1-6B5CEF83F0D3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563A0E28-DBCF-9D4B-A064-0E150B89F75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933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Espace réservé du contenu 2">
            <a:extLst>
              <a:ext uri="{FF2B5EF4-FFF2-40B4-BE49-F238E27FC236}">
                <a16:creationId xmlns:a16="http://schemas.microsoft.com/office/drawing/2014/main" id="{E90D9C6D-DA27-5945-9F08-548AB540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5" y="1839913"/>
            <a:ext cx="4288867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to the top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robot moves left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robot moves right</a:t>
            </a:r>
          </a:p>
          <a:p>
            <a:endParaRPr lang="en-US" dirty="0"/>
          </a:p>
        </p:txBody>
      </p:sp>
      <p:grpSp>
        <p:nvGrpSpPr>
          <p:cNvPr id="361" name="Groupe 360">
            <a:extLst>
              <a:ext uri="{FF2B5EF4-FFF2-40B4-BE49-F238E27FC236}">
                <a16:creationId xmlns:a16="http://schemas.microsoft.com/office/drawing/2014/main" id="{D3605619-B31F-1240-A1E1-63B3C731753A}"/>
              </a:ext>
            </a:extLst>
          </p:cNvPr>
          <p:cNvGrpSpPr/>
          <p:nvPr/>
        </p:nvGrpSpPr>
        <p:grpSpPr>
          <a:xfrm>
            <a:off x="1284293" y="5165569"/>
            <a:ext cx="1247652" cy="1190781"/>
            <a:chOff x="1427202" y="5284128"/>
            <a:chExt cx="1247652" cy="1190781"/>
          </a:xfrm>
        </p:grpSpPr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B602D670-E340-C340-98D9-6B8BED855FD9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94CAC574-CE57-724A-982E-3385391419FA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5BF28A18-D133-4B40-BD6B-7FE03A1C0247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E05F19F4-20D6-B94A-A87A-CCAFDF70E78D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6EB0199D-6C06-BB4A-A60D-12D402551C87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1A20D554-35F4-904F-8C4A-FA2BD9284C83}"/>
                </a:ext>
              </a:extLst>
            </p:cNvPr>
            <p:cNvCxnSpPr>
              <a:cxnSpLocks/>
              <a:stCxn id="363" idx="6"/>
              <a:endCxn id="364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Ellipse 367">
              <a:extLst>
                <a:ext uri="{FF2B5EF4-FFF2-40B4-BE49-F238E27FC236}">
                  <a16:creationId xmlns:a16="http://schemas.microsoft.com/office/drawing/2014/main" id="{93563C2B-52B4-F84C-B09B-C0BECC7D5963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D6A5AD00-9F5D-4840-9A60-52AA4C79AF46}"/>
                </a:ext>
              </a:extLst>
            </p:cNvPr>
            <p:cNvCxnSpPr>
              <a:cxnSpLocks/>
              <a:stCxn id="364" idx="4"/>
              <a:endCxn id="368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E7F4DF46-EA95-1D44-9071-D90874907614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828A63E1-B09F-2B4C-8E50-2B2792DCD2EE}"/>
              </a:ext>
            </a:extLst>
          </p:cNvPr>
          <p:cNvGrpSpPr/>
          <p:nvPr/>
        </p:nvGrpSpPr>
        <p:grpSpPr>
          <a:xfrm>
            <a:off x="2667436" y="5165569"/>
            <a:ext cx="1247652" cy="1190781"/>
            <a:chOff x="1427202" y="5284128"/>
            <a:chExt cx="1247652" cy="1190781"/>
          </a:xfrm>
        </p:grpSpPr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167A7FD9-9853-A145-83B0-FEB579B422F8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5A604DC9-1E47-3049-8667-0355916D5E16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0588AF38-AC7F-C84C-ABF8-C5BCBC320287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13C529B8-DCFC-174B-8541-F782181CE77F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6915F46C-B825-F44A-9C1A-02B02283DE63}"/>
                </a:ext>
              </a:extLst>
            </p:cNvPr>
            <p:cNvCxnSpPr>
              <a:cxnSpLocks/>
              <a:stCxn id="374" idx="6"/>
              <a:endCxn id="375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0883A57D-1519-E64A-A640-81EEF9AF0438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E7349050-DFBA-BA4F-B008-39DDD0C85B05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C9196DE0-6A48-514F-91B7-AC891117F68D}"/>
                </a:ext>
              </a:extLst>
            </p:cNvPr>
            <p:cNvCxnSpPr>
              <a:cxnSpLocks/>
              <a:stCxn id="374" idx="4"/>
              <a:endCxn id="378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8126AF80-69CF-B446-B767-39D7EF8187E8}"/>
                </a:ext>
              </a:extLst>
            </p:cNvPr>
            <p:cNvCxnSpPr>
              <a:cxnSpLocks/>
              <a:stCxn id="372" idx="4"/>
              <a:endCxn id="374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33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The moving group reaches the top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73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5"/>
            <a:ext cx="4298267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turn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robot moves right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46EE4261-6DB6-C547-9996-F5104AB98328}"/>
              </a:ext>
            </a:extLst>
          </p:cNvPr>
          <p:cNvGrpSpPr/>
          <p:nvPr/>
        </p:nvGrpSpPr>
        <p:grpSpPr>
          <a:xfrm>
            <a:off x="2114695" y="5071389"/>
            <a:ext cx="1360350" cy="1195267"/>
            <a:chOff x="8056409" y="3514354"/>
            <a:chExt cx="1360350" cy="1195267"/>
          </a:xfrm>
        </p:grpSpPr>
        <p:sp>
          <p:nvSpPr>
            <p:cNvPr id="358" name="Ellipse 357">
              <a:extLst>
                <a:ext uri="{FF2B5EF4-FFF2-40B4-BE49-F238E27FC236}">
                  <a16:creationId xmlns:a16="http://schemas.microsoft.com/office/drawing/2014/main" id="{08E5464A-E629-3543-B0A5-8206958FD7D2}"/>
                </a:ext>
              </a:extLst>
            </p:cNvPr>
            <p:cNvSpPr/>
            <p:nvPr/>
          </p:nvSpPr>
          <p:spPr>
            <a:xfrm>
              <a:off x="8642768" y="351435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760A5D5A-A736-6945-BF9B-F7F23A0A77E6}"/>
                </a:ext>
              </a:extLst>
            </p:cNvPr>
            <p:cNvSpPr/>
            <p:nvPr/>
          </p:nvSpPr>
          <p:spPr>
            <a:xfrm>
              <a:off x="8056409" y="40167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3228E36B-B18A-AF43-A948-22CC71B5B69D}"/>
                </a:ext>
              </a:extLst>
            </p:cNvPr>
            <p:cNvSpPr/>
            <p:nvPr/>
          </p:nvSpPr>
          <p:spPr>
            <a:xfrm>
              <a:off x="8636885" y="4013703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A69E67BF-02BD-4249-89E8-8F1251AA126B}"/>
                </a:ext>
              </a:extLst>
            </p:cNvPr>
            <p:cNvCxnSpPr>
              <a:cxnSpLocks/>
              <a:stCxn id="359" idx="6"/>
              <a:endCxn id="360" idx="2"/>
            </p:cNvCxnSpPr>
            <p:nvPr/>
          </p:nvCxnSpPr>
          <p:spPr>
            <a:xfrm flipV="1">
              <a:off x="8239752" y="41030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DF13A116-8D60-C94F-8A41-68E43FADB0B2}"/>
                </a:ext>
              </a:extLst>
            </p:cNvPr>
            <p:cNvSpPr/>
            <p:nvPr/>
          </p:nvSpPr>
          <p:spPr>
            <a:xfrm>
              <a:off x="9233414" y="40167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CF308021-6878-4048-934C-5499939E4A10}"/>
                </a:ext>
              </a:extLst>
            </p:cNvPr>
            <p:cNvCxnSpPr>
              <a:cxnSpLocks/>
              <a:stCxn id="360" idx="6"/>
              <a:endCxn id="362" idx="2"/>
            </p:cNvCxnSpPr>
            <p:nvPr/>
          </p:nvCxnSpPr>
          <p:spPr>
            <a:xfrm>
              <a:off x="8820231" y="41030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1941C289-610F-D247-8462-BFEFC6808AF4}"/>
                </a:ext>
              </a:extLst>
            </p:cNvPr>
            <p:cNvSpPr/>
            <p:nvPr/>
          </p:nvSpPr>
          <p:spPr>
            <a:xfrm>
              <a:off x="8636884" y="45309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9B46F2F1-96C9-6D4B-9C6F-36C564712C6B}"/>
                </a:ext>
              </a:extLst>
            </p:cNvPr>
            <p:cNvCxnSpPr>
              <a:cxnSpLocks/>
              <a:stCxn id="358" idx="4"/>
              <a:endCxn id="360" idx="0"/>
            </p:cNvCxnSpPr>
            <p:nvPr/>
          </p:nvCxnSpPr>
          <p:spPr>
            <a:xfrm flipH="1">
              <a:off x="8728559" y="36930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4951C5B8-3C8B-ED49-9375-FA7344381A74}"/>
                </a:ext>
              </a:extLst>
            </p:cNvPr>
            <p:cNvCxnSpPr>
              <a:cxnSpLocks/>
              <a:stCxn id="360" idx="4"/>
              <a:endCxn id="364" idx="0"/>
            </p:cNvCxnSpPr>
            <p:nvPr/>
          </p:nvCxnSpPr>
          <p:spPr>
            <a:xfrm flipH="1">
              <a:off x="8728558" y="41924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5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8692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turn</a:t>
            </a:r>
          </a:p>
          <a:p>
            <a:pPr lvl="1"/>
            <a:r>
              <a:rPr lang="en-US" dirty="0"/>
              <a:t>Color swapping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45451553-4EA8-4440-81E2-45C448078ED9}"/>
              </a:ext>
            </a:extLst>
          </p:cNvPr>
          <p:cNvSpPr/>
          <p:nvPr/>
        </p:nvSpPr>
        <p:spPr>
          <a:xfrm>
            <a:off x="9861741" y="1047236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814FD9FD-4390-364E-9D77-5BF201F7FA77}"/>
              </a:ext>
            </a:extLst>
          </p:cNvPr>
          <p:cNvSpPr/>
          <p:nvPr/>
        </p:nvSpPr>
        <p:spPr>
          <a:xfrm>
            <a:off x="9245330" y="1046445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EEF8F5-B52F-B443-965C-61EBAD328C81}"/>
              </a:ext>
            </a:extLst>
          </p:cNvPr>
          <p:cNvGrpSpPr/>
          <p:nvPr/>
        </p:nvGrpSpPr>
        <p:grpSpPr>
          <a:xfrm>
            <a:off x="905364" y="5049262"/>
            <a:ext cx="1304436" cy="1170639"/>
            <a:chOff x="6941199" y="3025374"/>
            <a:chExt cx="1304436" cy="117063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CA6B5B54-4BC1-2A40-832F-9D53F218CA65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2B328083-76AA-E341-9F80-7666C1BF7E62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98E8A007-3FFB-BC40-8BBB-56DA8BC13304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87046A5E-875E-754C-8663-B930305DB146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0D7B7345-70FD-5B4D-9806-99D4A68848A0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E0C93590-B2B3-454E-B492-35AD900C40E6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F4080FCA-58F0-A64E-8E9A-5576376DF849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BA0708B6-712F-A44D-9078-A0E0B171A155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118DA947-9BCA-7840-86AF-BA98EC19DBA3}"/>
                </a:ext>
              </a:extLst>
            </p:cNvPr>
            <p:cNvCxnSpPr>
              <a:cxnSpLocks/>
              <a:stCxn id="362" idx="4"/>
              <a:endCxn id="36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20E77DB8-850A-5C4B-98A8-7D17CCEC45FF}"/>
              </a:ext>
            </a:extLst>
          </p:cNvPr>
          <p:cNvGrpSpPr/>
          <p:nvPr/>
        </p:nvGrpSpPr>
        <p:grpSpPr>
          <a:xfrm>
            <a:off x="2348881" y="5049188"/>
            <a:ext cx="1304436" cy="1170639"/>
            <a:chOff x="6941199" y="3025374"/>
            <a:chExt cx="1304436" cy="1170639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2202241F-3F86-7742-9429-6D6F4349D905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7FB745A5-2CED-4F4D-87E0-737890FDF5D5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D9240866-4B59-4C4E-A67E-CB73ED058C9E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F2002E8F-B74C-FA4F-881F-A22092BBB094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8C95004-41E1-AE42-8890-9684CC3F3DCB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EF5F2AC0-2FC5-5B46-A158-D59A1E1BAEC9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43408483-11E2-C24A-B2BA-A8F763685000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9C9F330F-1605-384D-895B-519555BBF459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412C6A04-5346-C841-9E8A-241D137BD244}"/>
                </a:ext>
              </a:extLst>
            </p:cNvPr>
            <p:cNvCxnSpPr>
              <a:cxnSpLocks/>
              <a:stCxn id="373" idx="4"/>
              <a:endCxn id="378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Ellipse 379">
            <a:extLst>
              <a:ext uri="{FF2B5EF4-FFF2-40B4-BE49-F238E27FC236}">
                <a16:creationId xmlns:a16="http://schemas.microsoft.com/office/drawing/2014/main" id="{2012FD5D-14E1-AD4F-88C9-981836FDB2AC}"/>
              </a:ext>
            </a:extLst>
          </p:cNvPr>
          <p:cNvSpPr/>
          <p:nvPr/>
        </p:nvSpPr>
        <p:spPr>
          <a:xfrm>
            <a:off x="1292202" y="5389594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Ellipse 380">
            <a:extLst>
              <a:ext uri="{FF2B5EF4-FFF2-40B4-BE49-F238E27FC236}">
                <a16:creationId xmlns:a16="http://schemas.microsoft.com/office/drawing/2014/main" id="{26C9ABCC-7453-914F-9045-D52E54075433}"/>
              </a:ext>
            </a:extLst>
          </p:cNvPr>
          <p:cNvSpPr/>
          <p:nvPr/>
        </p:nvSpPr>
        <p:spPr>
          <a:xfrm>
            <a:off x="2694428" y="5390385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7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01" y="1825625"/>
            <a:ext cx="359558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straight  (almost as previously)</a:t>
            </a:r>
          </a:p>
          <a:p>
            <a:r>
              <a:rPr lang="en-US" dirty="0"/>
              <a:t>Last beacon move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e 357">
            <a:extLst>
              <a:ext uri="{FF2B5EF4-FFF2-40B4-BE49-F238E27FC236}">
                <a16:creationId xmlns:a16="http://schemas.microsoft.com/office/drawing/2014/main" id="{4C5D2455-F561-EA40-AAA5-1309AC379034}"/>
              </a:ext>
            </a:extLst>
          </p:cNvPr>
          <p:cNvGrpSpPr/>
          <p:nvPr/>
        </p:nvGrpSpPr>
        <p:grpSpPr>
          <a:xfrm>
            <a:off x="369888" y="5269343"/>
            <a:ext cx="1247652" cy="1190781"/>
            <a:chOff x="1427202" y="5284128"/>
            <a:chExt cx="1247652" cy="1190781"/>
          </a:xfrm>
        </p:grpSpPr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5986AB22-3133-1A4B-BE12-37714146B528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064C3C86-EEE5-B54B-9072-9D1A91BE4312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FC78971F-EF8E-5C46-8C4E-861A13AA21E0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81060AD1-02A0-AA45-9BB9-4A09057C9A98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8FA2F3E1-FEDA-A147-B403-4C567FB206E2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B890D17-02A2-9C43-BD68-B4745D568A08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7BDCB0F3-856C-0040-867F-B9FCD87F56F3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86C81607-1B92-034F-957A-D8899CC1546C}"/>
                </a:ext>
              </a:extLst>
            </p:cNvPr>
            <p:cNvCxnSpPr>
              <a:cxnSpLocks/>
              <a:stCxn id="361" idx="4"/>
              <a:endCxn id="36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52C8C1D-378C-B942-9E81-391AFADD7EA9}"/>
                </a:ext>
              </a:extLst>
            </p:cNvPr>
            <p:cNvCxnSpPr>
              <a:cxnSpLocks/>
              <a:stCxn id="359" idx="4"/>
              <a:endCxn id="36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e 367">
            <a:extLst>
              <a:ext uri="{FF2B5EF4-FFF2-40B4-BE49-F238E27FC236}">
                <a16:creationId xmlns:a16="http://schemas.microsoft.com/office/drawing/2014/main" id="{61DC054B-23B3-834A-B570-5EE33665A239}"/>
              </a:ext>
            </a:extLst>
          </p:cNvPr>
          <p:cNvGrpSpPr/>
          <p:nvPr/>
        </p:nvGrpSpPr>
        <p:grpSpPr>
          <a:xfrm>
            <a:off x="3276849" y="5254341"/>
            <a:ext cx="1247652" cy="1190781"/>
            <a:chOff x="1427202" y="5284128"/>
            <a:chExt cx="1247652" cy="1190781"/>
          </a:xfrm>
        </p:grpSpPr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9B577E10-9FA6-6C42-AF45-BB5C240BB152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C1760B3A-6A0D-BE45-8CCE-4FE97569FE5B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94246EFF-0C11-8145-853E-650E1A8CB13C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0A729B36-55B2-964A-BEC1-33FD52551C93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A88D9D74-52F0-4A4D-B300-D9509DC38EA8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774EB64B-137B-F141-BD84-DF095980F787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080F98DD-CF5E-E64B-8085-F258D65C6945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F51B2B7-8AEA-AA43-80F9-9FD776463966}"/>
                </a:ext>
              </a:extLst>
            </p:cNvPr>
            <p:cNvCxnSpPr>
              <a:cxnSpLocks/>
              <a:stCxn id="371" idx="4"/>
              <a:endCxn id="37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800CB223-1DC8-0247-8509-4A0F2AD6F7AE}"/>
                </a:ext>
              </a:extLst>
            </p:cNvPr>
            <p:cNvCxnSpPr>
              <a:cxnSpLocks/>
              <a:stCxn id="369" idx="4"/>
              <a:endCxn id="37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oupe 377">
            <a:extLst>
              <a:ext uri="{FF2B5EF4-FFF2-40B4-BE49-F238E27FC236}">
                <a16:creationId xmlns:a16="http://schemas.microsoft.com/office/drawing/2014/main" id="{8B17FCC9-309A-8F47-8706-78854D1A9A96}"/>
              </a:ext>
            </a:extLst>
          </p:cNvPr>
          <p:cNvGrpSpPr/>
          <p:nvPr/>
        </p:nvGrpSpPr>
        <p:grpSpPr>
          <a:xfrm>
            <a:off x="1858808" y="5264577"/>
            <a:ext cx="1247652" cy="1190781"/>
            <a:chOff x="1427202" y="5284128"/>
            <a:chExt cx="1247652" cy="1190781"/>
          </a:xfrm>
        </p:grpSpPr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BA7C3EFB-68D0-EB43-9771-FCA25F5EA1C0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B870C310-B931-DE40-825A-A3B3DFC762EA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3E3F7308-9E21-2846-BEC3-9135EF6CCECD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63B47A71-C4AB-8C43-95E9-02FEB646CED2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0A2AC414-56A5-6C46-A283-2DBA9B113BE2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E7528CF7-4CA2-AD4B-8AA1-A6B5B9884C1F}"/>
                </a:ext>
              </a:extLst>
            </p:cNvPr>
            <p:cNvCxnSpPr>
              <a:cxnSpLocks/>
              <a:stCxn id="380" idx="6"/>
              <a:endCxn id="38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340CE18A-DFE8-C844-90F0-CB7376BFC1A2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B6C38273-09DA-7845-9CF0-AA0916E3DE80}"/>
                </a:ext>
              </a:extLst>
            </p:cNvPr>
            <p:cNvCxnSpPr>
              <a:cxnSpLocks/>
              <a:stCxn id="381" idx="4"/>
              <a:endCxn id="38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9E4B5868-5E64-C644-9559-CBF24AC650C0}"/>
                </a:ext>
              </a:extLst>
            </p:cNvPr>
            <p:cNvCxnSpPr>
              <a:cxnSpLocks/>
              <a:stCxn id="379" idx="4"/>
              <a:endCxn id="38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724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01" y="1825625"/>
            <a:ext cx="5243017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straight  (as previously)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e 357">
            <a:extLst>
              <a:ext uri="{FF2B5EF4-FFF2-40B4-BE49-F238E27FC236}">
                <a16:creationId xmlns:a16="http://schemas.microsoft.com/office/drawing/2014/main" id="{4C5D2455-F561-EA40-AAA5-1309AC379034}"/>
              </a:ext>
            </a:extLst>
          </p:cNvPr>
          <p:cNvGrpSpPr/>
          <p:nvPr/>
        </p:nvGrpSpPr>
        <p:grpSpPr>
          <a:xfrm>
            <a:off x="369888" y="4908395"/>
            <a:ext cx="1247652" cy="1190781"/>
            <a:chOff x="1427202" y="5284128"/>
            <a:chExt cx="1247652" cy="1190781"/>
          </a:xfrm>
        </p:grpSpPr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5986AB22-3133-1A4B-BE12-37714146B528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064C3C86-EEE5-B54B-9072-9D1A91BE4312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FC78971F-EF8E-5C46-8C4E-861A13AA21E0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81060AD1-02A0-AA45-9BB9-4A09057C9A98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8FA2F3E1-FEDA-A147-B403-4C567FB206E2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B890D17-02A2-9C43-BD68-B4745D568A08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7BDCB0F3-856C-0040-867F-B9FCD87F56F3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86C81607-1B92-034F-957A-D8899CC1546C}"/>
                </a:ext>
              </a:extLst>
            </p:cNvPr>
            <p:cNvCxnSpPr>
              <a:cxnSpLocks/>
              <a:stCxn id="361" idx="4"/>
              <a:endCxn id="36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52C8C1D-378C-B942-9E81-391AFADD7EA9}"/>
                </a:ext>
              </a:extLst>
            </p:cNvPr>
            <p:cNvCxnSpPr>
              <a:cxnSpLocks/>
              <a:stCxn id="359" idx="4"/>
              <a:endCxn id="36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oupe 377">
            <a:extLst>
              <a:ext uri="{FF2B5EF4-FFF2-40B4-BE49-F238E27FC236}">
                <a16:creationId xmlns:a16="http://schemas.microsoft.com/office/drawing/2014/main" id="{8B17FCC9-309A-8F47-8706-78854D1A9A96}"/>
              </a:ext>
            </a:extLst>
          </p:cNvPr>
          <p:cNvGrpSpPr/>
          <p:nvPr/>
        </p:nvGrpSpPr>
        <p:grpSpPr>
          <a:xfrm>
            <a:off x="1858808" y="4903629"/>
            <a:ext cx="1247652" cy="1190781"/>
            <a:chOff x="1427202" y="5284128"/>
            <a:chExt cx="1247652" cy="1190781"/>
          </a:xfrm>
        </p:grpSpPr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BA7C3EFB-68D0-EB43-9771-FCA25F5EA1C0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B870C310-B931-DE40-825A-A3B3DFC762EA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3E3F7308-9E21-2846-BEC3-9135EF6CCECD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63B47A71-C4AB-8C43-95E9-02FEB646CED2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0A2AC414-56A5-6C46-A283-2DBA9B113BE2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E7528CF7-4CA2-AD4B-8AA1-A6B5B9884C1F}"/>
                </a:ext>
              </a:extLst>
            </p:cNvPr>
            <p:cNvCxnSpPr>
              <a:cxnSpLocks/>
              <a:stCxn id="380" idx="6"/>
              <a:endCxn id="38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340CE18A-DFE8-C844-90F0-CB7376BFC1A2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B6C38273-09DA-7845-9CF0-AA0916E3DE80}"/>
                </a:ext>
              </a:extLst>
            </p:cNvPr>
            <p:cNvCxnSpPr>
              <a:cxnSpLocks/>
              <a:stCxn id="381" idx="4"/>
              <a:endCxn id="38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9E4B5868-5E64-C644-9559-CBF24AC650C0}"/>
                </a:ext>
              </a:extLst>
            </p:cNvPr>
            <p:cNvCxnSpPr>
              <a:cxnSpLocks/>
              <a:stCxn id="379" idx="4"/>
              <a:endCxn id="38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97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01" y="1825625"/>
            <a:ext cx="5243017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Move straight  (as previously)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e 357">
            <a:extLst>
              <a:ext uri="{FF2B5EF4-FFF2-40B4-BE49-F238E27FC236}">
                <a16:creationId xmlns:a16="http://schemas.microsoft.com/office/drawing/2014/main" id="{4C5D2455-F561-EA40-AAA5-1309AC379034}"/>
              </a:ext>
            </a:extLst>
          </p:cNvPr>
          <p:cNvGrpSpPr/>
          <p:nvPr/>
        </p:nvGrpSpPr>
        <p:grpSpPr>
          <a:xfrm>
            <a:off x="369888" y="4908395"/>
            <a:ext cx="1247652" cy="1190781"/>
            <a:chOff x="1427202" y="5284128"/>
            <a:chExt cx="1247652" cy="1190781"/>
          </a:xfrm>
        </p:grpSpPr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5986AB22-3133-1A4B-BE12-37714146B528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064C3C86-EEE5-B54B-9072-9D1A91BE4312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FC78971F-EF8E-5C46-8C4E-861A13AA21E0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81060AD1-02A0-AA45-9BB9-4A09057C9A98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8FA2F3E1-FEDA-A147-B403-4C567FB206E2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B890D17-02A2-9C43-BD68-B4745D568A08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7BDCB0F3-856C-0040-867F-B9FCD87F56F3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86C81607-1B92-034F-957A-D8899CC1546C}"/>
                </a:ext>
              </a:extLst>
            </p:cNvPr>
            <p:cNvCxnSpPr>
              <a:cxnSpLocks/>
              <a:stCxn id="361" idx="4"/>
              <a:endCxn id="36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52C8C1D-378C-B942-9E81-391AFADD7EA9}"/>
                </a:ext>
              </a:extLst>
            </p:cNvPr>
            <p:cNvCxnSpPr>
              <a:cxnSpLocks/>
              <a:stCxn id="359" idx="4"/>
              <a:endCxn id="36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oupe 377">
            <a:extLst>
              <a:ext uri="{FF2B5EF4-FFF2-40B4-BE49-F238E27FC236}">
                <a16:creationId xmlns:a16="http://schemas.microsoft.com/office/drawing/2014/main" id="{8B17FCC9-309A-8F47-8706-78854D1A9A96}"/>
              </a:ext>
            </a:extLst>
          </p:cNvPr>
          <p:cNvGrpSpPr/>
          <p:nvPr/>
        </p:nvGrpSpPr>
        <p:grpSpPr>
          <a:xfrm>
            <a:off x="1858808" y="4903629"/>
            <a:ext cx="1247652" cy="1190781"/>
            <a:chOff x="1427202" y="5284128"/>
            <a:chExt cx="1247652" cy="1190781"/>
          </a:xfrm>
        </p:grpSpPr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BA7C3EFB-68D0-EB43-9771-FCA25F5EA1C0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B870C310-B931-DE40-825A-A3B3DFC762EA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3E3F7308-9E21-2846-BEC3-9135EF6CCECD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63B47A71-C4AB-8C43-95E9-02FEB646CED2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0A2AC414-56A5-6C46-A283-2DBA9B113BE2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E7528CF7-4CA2-AD4B-8AA1-A6B5B9884C1F}"/>
                </a:ext>
              </a:extLst>
            </p:cNvPr>
            <p:cNvCxnSpPr>
              <a:cxnSpLocks/>
              <a:stCxn id="380" idx="6"/>
              <a:endCxn id="381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340CE18A-DFE8-C844-90F0-CB7376BFC1A2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B6C38273-09DA-7845-9CF0-AA0916E3DE80}"/>
                </a:ext>
              </a:extLst>
            </p:cNvPr>
            <p:cNvCxnSpPr>
              <a:cxnSpLocks/>
              <a:stCxn id="381" idx="4"/>
              <a:endCxn id="385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9E4B5868-5E64-C644-9559-CBF24AC650C0}"/>
                </a:ext>
              </a:extLst>
            </p:cNvPr>
            <p:cNvCxnSpPr>
              <a:cxnSpLocks/>
              <a:stCxn id="379" idx="4"/>
              <a:endCxn id="381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8036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Last 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14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Last 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56FB524C-074C-3541-A528-99D6415844BE}"/>
              </a:ext>
            </a:extLst>
          </p:cNvPr>
          <p:cNvSpPr/>
          <p:nvPr/>
        </p:nvSpPr>
        <p:spPr>
          <a:xfrm>
            <a:off x="6622436" y="1599165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4C95BCAA-F772-A04F-A9AD-CD66203CE09D}"/>
              </a:ext>
            </a:extLst>
          </p:cNvPr>
          <p:cNvGrpSpPr/>
          <p:nvPr/>
        </p:nvGrpSpPr>
        <p:grpSpPr>
          <a:xfrm>
            <a:off x="462441" y="5049262"/>
            <a:ext cx="1304436" cy="1170639"/>
            <a:chOff x="6941199" y="3025374"/>
            <a:chExt cx="1304436" cy="117063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1A8528F1-EAEB-E948-B558-4DD11244DA5A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7AA36758-607C-DE44-9123-9CFF810D4D91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3D8DDD4F-757B-C643-8553-30A0E18D08E6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2D670429-6ADE-9241-958A-75510FE2F395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C2A14057-ACFF-1D4A-BE89-CD5916FA2AC8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5B47B338-A80C-EE44-9324-A4461643DA0D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191274CD-CD7A-D14F-8BE6-5A25D873DF5A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897FF9E8-715E-4D4C-8AA5-3ACA17E2842A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34034763-C4D8-4C4A-B1AB-92A128F1F31F}"/>
                </a:ext>
              </a:extLst>
            </p:cNvPr>
            <p:cNvCxnSpPr>
              <a:cxnSpLocks/>
              <a:stCxn id="362" idx="4"/>
              <a:endCxn id="36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6555E3ED-46E2-A54F-953A-6494077EF77C}"/>
              </a:ext>
            </a:extLst>
          </p:cNvPr>
          <p:cNvGrpSpPr/>
          <p:nvPr/>
        </p:nvGrpSpPr>
        <p:grpSpPr>
          <a:xfrm>
            <a:off x="1905958" y="5049188"/>
            <a:ext cx="1304436" cy="1170639"/>
            <a:chOff x="6941199" y="3025374"/>
            <a:chExt cx="1304436" cy="117063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41BA6C59-CFEF-4549-BB0C-DCCA2AFD8009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59F2F875-F82B-634B-8D42-97D36B5B7BE2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99E3AADD-45F7-CF4C-AA7B-32F7E1CD881F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97B7CE03-EF3C-394E-96C8-D8A757E5313E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33D74AEE-E5A4-1141-A00C-E057A225438D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2FB17D-F427-584E-ABB6-8565B9F8C429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260D3B2C-9429-B348-AC33-D35B11F70C46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7DC78BB0-2151-D84F-BE24-DED3D7F5E656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9978EFD8-2E5A-3345-846F-F2CE189A4031}"/>
                </a:ext>
              </a:extLst>
            </p:cNvPr>
            <p:cNvCxnSpPr>
              <a:cxnSpLocks/>
              <a:stCxn id="372" idx="4"/>
              <a:endCxn id="37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DE809DB2-E3F6-E04A-B1E9-846C89E2A235}"/>
              </a:ext>
            </a:extLst>
          </p:cNvPr>
          <p:cNvGrpSpPr/>
          <p:nvPr/>
        </p:nvGrpSpPr>
        <p:grpSpPr>
          <a:xfrm>
            <a:off x="3335441" y="5029032"/>
            <a:ext cx="1247652" cy="1190781"/>
            <a:chOff x="1427202" y="5284128"/>
            <a:chExt cx="1247652" cy="1190781"/>
          </a:xfrm>
        </p:grpSpPr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192ACDDF-E886-E249-8ECE-4FAF940F8691}"/>
                </a:ext>
              </a:extLst>
            </p:cNvPr>
            <p:cNvSpPr/>
            <p:nvPr/>
          </p:nvSpPr>
          <p:spPr>
            <a:xfrm>
              <a:off x="1943789" y="528412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ABB72087-B6F5-454B-8421-57453B811B25}"/>
                </a:ext>
              </a:extLst>
            </p:cNvPr>
            <p:cNvSpPr/>
            <p:nvPr/>
          </p:nvSpPr>
          <p:spPr>
            <a:xfrm>
              <a:off x="1427202" y="58078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23840875-D8BA-EB4C-B8F8-3683C03D1674}"/>
                </a:ext>
              </a:extLst>
            </p:cNvPr>
            <p:cNvSpPr/>
            <p:nvPr/>
          </p:nvSpPr>
          <p:spPr>
            <a:xfrm>
              <a:off x="1939850" y="580784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F55BC340-40AD-904D-B8D5-DC01D644F6BD}"/>
                </a:ext>
              </a:extLst>
            </p:cNvPr>
            <p:cNvSpPr/>
            <p:nvPr/>
          </p:nvSpPr>
          <p:spPr>
            <a:xfrm>
              <a:off x="2491509" y="58043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E272922A-476A-F746-84EA-FD5F30F871E6}"/>
                </a:ext>
              </a:extLst>
            </p:cNvPr>
            <p:cNvCxnSpPr>
              <a:cxnSpLocks/>
              <a:stCxn id="382" idx="6"/>
              <a:endCxn id="383" idx="2"/>
            </p:cNvCxnSpPr>
            <p:nvPr/>
          </p:nvCxnSpPr>
          <p:spPr>
            <a:xfrm flipV="1">
              <a:off x="2123195" y="589372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9F3A05B-3243-D143-B018-6A1DA2737B4D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>
              <a:off x="1610546" y="589719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D266F300-0058-EB48-BAC9-D9A4CBA8D884}"/>
                </a:ext>
              </a:extLst>
            </p:cNvPr>
            <p:cNvSpPr/>
            <p:nvPr/>
          </p:nvSpPr>
          <p:spPr>
            <a:xfrm>
              <a:off x="194455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846092C1-08EB-7B4B-9CFF-AE129D198EE2}"/>
                </a:ext>
              </a:extLst>
            </p:cNvPr>
            <p:cNvCxnSpPr>
              <a:cxnSpLocks/>
              <a:stCxn id="382" idx="4"/>
              <a:endCxn id="386" idx="0"/>
            </p:cNvCxnSpPr>
            <p:nvPr/>
          </p:nvCxnSpPr>
          <p:spPr>
            <a:xfrm>
              <a:off x="2031522" y="5986549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B7707FE2-B03D-1242-AB1D-0068D896B957}"/>
                </a:ext>
              </a:extLst>
            </p:cNvPr>
            <p:cNvCxnSpPr>
              <a:cxnSpLocks/>
              <a:stCxn id="380" idx="4"/>
              <a:endCxn id="382" idx="0"/>
            </p:cNvCxnSpPr>
            <p:nvPr/>
          </p:nvCxnSpPr>
          <p:spPr>
            <a:xfrm flipH="1">
              <a:off x="2031523" y="5462833"/>
              <a:ext cx="3939" cy="345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Ellipse 388">
            <a:extLst>
              <a:ext uri="{FF2B5EF4-FFF2-40B4-BE49-F238E27FC236}">
                <a16:creationId xmlns:a16="http://schemas.microsoft.com/office/drawing/2014/main" id="{24DDF890-6982-4E4D-A282-2AC1831A71A9}"/>
              </a:ext>
            </a:extLst>
          </p:cNvPr>
          <p:cNvSpPr/>
          <p:nvPr/>
        </p:nvSpPr>
        <p:spPr>
          <a:xfrm>
            <a:off x="2286834" y="5394878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9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Last 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56FB524C-074C-3541-A528-99D6415844BE}"/>
              </a:ext>
            </a:extLst>
          </p:cNvPr>
          <p:cNvSpPr/>
          <p:nvPr/>
        </p:nvSpPr>
        <p:spPr>
          <a:xfrm>
            <a:off x="6101437" y="1619218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4451B7FD-3A4E-8043-8D3B-BD6AC11F4379}"/>
              </a:ext>
            </a:extLst>
          </p:cNvPr>
          <p:cNvGrpSpPr/>
          <p:nvPr/>
        </p:nvGrpSpPr>
        <p:grpSpPr>
          <a:xfrm>
            <a:off x="560207" y="5049262"/>
            <a:ext cx="1304436" cy="1170639"/>
            <a:chOff x="6941199" y="3025374"/>
            <a:chExt cx="1304436" cy="117063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DE9D7A5C-4F73-2A4E-AB67-E1690BEE3937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1260F3E8-289B-2D49-A3BB-E2747CF7F647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B48FAA81-DCE6-7D47-AFFB-36A41F5453A3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4D77DCDE-4D95-4341-A6D3-144E0C33226D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0577314-10F7-B345-9715-693183811754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80ADC1E-2651-624B-BBBC-C429AAE49DD0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CBBCF28C-C6A1-194D-80F6-CB239FFE92AE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54EABFD7-4245-6948-97D1-63133DCD2AB6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38E18420-DC5A-5044-BBBA-D4E0A79BC3A6}"/>
                </a:ext>
              </a:extLst>
            </p:cNvPr>
            <p:cNvCxnSpPr>
              <a:cxnSpLocks/>
              <a:stCxn id="362" idx="4"/>
              <a:endCxn id="36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1385608C-E969-C34D-96F7-40466A698BAC}"/>
              </a:ext>
            </a:extLst>
          </p:cNvPr>
          <p:cNvGrpSpPr/>
          <p:nvPr/>
        </p:nvGrpSpPr>
        <p:grpSpPr>
          <a:xfrm>
            <a:off x="2003724" y="5049188"/>
            <a:ext cx="1304436" cy="1170639"/>
            <a:chOff x="6941199" y="3025374"/>
            <a:chExt cx="1304436" cy="117063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E4F4703D-8E33-0B4B-AC26-AAF3D0F5B091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91FA477B-1134-F64F-8FAF-F7499EFD2214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1752425F-F391-404D-9F70-64F8F5B0D19D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214B09D4-3DC0-9549-A5A7-FA74CBEFB40B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1E44BF7E-6ED4-5E47-B997-88308895C165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23F4CF5E-7655-8A42-A42F-AE0D5E3D1E23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7B2D58B4-485E-DC4F-9CB9-8E6B41FF64C0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2494D020-7AD5-E445-A0AA-FD98E8F367A5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FCBD8404-5547-BF49-9E44-54BA5A754257}"/>
                </a:ext>
              </a:extLst>
            </p:cNvPr>
            <p:cNvCxnSpPr>
              <a:cxnSpLocks/>
              <a:stCxn id="372" idx="4"/>
              <a:endCxn id="37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859A8B9B-BC27-A340-8F5D-C93A79630C70}"/>
              </a:ext>
            </a:extLst>
          </p:cNvPr>
          <p:cNvGrpSpPr/>
          <p:nvPr/>
        </p:nvGrpSpPr>
        <p:grpSpPr>
          <a:xfrm rot="10800000">
            <a:off x="3458214" y="5019665"/>
            <a:ext cx="1369590" cy="1219634"/>
            <a:chOff x="1421696" y="4957329"/>
            <a:chExt cx="1369590" cy="1219634"/>
          </a:xfrm>
        </p:grpSpPr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9CB7AAB4-B6E1-6B44-87BB-E6E5F1B8725A}"/>
                </a:ext>
              </a:extLst>
            </p:cNvPr>
            <p:cNvSpPr/>
            <p:nvPr/>
          </p:nvSpPr>
          <p:spPr>
            <a:xfrm>
              <a:off x="2018226" y="49573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5CA0100B-BB98-DB4D-BC83-5AB89E9D6748}"/>
                </a:ext>
              </a:extLst>
            </p:cNvPr>
            <p:cNvSpPr/>
            <p:nvPr/>
          </p:nvSpPr>
          <p:spPr>
            <a:xfrm>
              <a:off x="1421696" y="54715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99758459-C1FA-0B42-A955-3A0538AE1207}"/>
                </a:ext>
              </a:extLst>
            </p:cNvPr>
            <p:cNvSpPr/>
            <p:nvPr/>
          </p:nvSpPr>
          <p:spPr>
            <a:xfrm>
              <a:off x="2018225" y="5474542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9068B22A-CA44-6E4D-970F-20BD9A5144AE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>
              <a:off x="1605042" y="5560853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98606D75-9414-F341-90FE-C3A49E7FE6D4}"/>
                </a:ext>
              </a:extLst>
            </p:cNvPr>
            <p:cNvCxnSpPr>
              <a:cxnSpLocks/>
              <a:stCxn id="380" idx="4"/>
              <a:endCxn id="382" idx="0"/>
            </p:cNvCxnSpPr>
            <p:nvPr/>
          </p:nvCxnSpPr>
          <p:spPr>
            <a:xfrm flipH="1">
              <a:off x="2109899" y="513603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E8F26498-09C8-814A-9799-E385C8D09F25}"/>
                </a:ext>
              </a:extLst>
            </p:cNvPr>
            <p:cNvSpPr/>
            <p:nvPr/>
          </p:nvSpPr>
          <p:spPr>
            <a:xfrm>
              <a:off x="2607941" y="547233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E936A96C-06FA-4F42-B297-69CF53997B0F}"/>
                </a:ext>
              </a:extLst>
            </p:cNvPr>
            <p:cNvCxnSpPr>
              <a:cxnSpLocks/>
              <a:stCxn id="382" idx="6"/>
              <a:endCxn id="385" idx="2"/>
            </p:cNvCxnSpPr>
            <p:nvPr/>
          </p:nvCxnSpPr>
          <p:spPr>
            <a:xfrm flipV="1">
              <a:off x="2201570" y="5561689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B2BCDB95-0797-344F-AE18-AB1D88D476AF}"/>
                </a:ext>
              </a:extLst>
            </p:cNvPr>
            <p:cNvSpPr/>
            <p:nvPr/>
          </p:nvSpPr>
          <p:spPr>
            <a:xfrm>
              <a:off x="2014286" y="599825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C9253B3D-A722-CF43-AE83-AC37D098EC46}"/>
                </a:ext>
              </a:extLst>
            </p:cNvPr>
            <p:cNvCxnSpPr>
              <a:cxnSpLocks/>
              <a:stCxn id="382" idx="4"/>
              <a:endCxn id="387" idx="0"/>
            </p:cNvCxnSpPr>
            <p:nvPr/>
          </p:nvCxnSpPr>
          <p:spPr>
            <a:xfrm flipH="1">
              <a:off x="2105959" y="565324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Ellipse 388">
            <a:extLst>
              <a:ext uri="{FF2B5EF4-FFF2-40B4-BE49-F238E27FC236}">
                <a16:creationId xmlns:a16="http://schemas.microsoft.com/office/drawing/2014/main" id="{9F625D07-72AE-8D4B-B98C-D4EEAE1FEA9D}"/>
              </a:ext>
            </a:extLst>
          </p:cNvPr>
          <p:cNvSpPr/>
          <p:nvPr/>
        </p:nvSpPr>
        <p:spPr>
          <a:xfrm>
            <a:off x="915719" y="5409666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Exploring a </a:t>
            </a:r>
            <a:r>
              <a:rPr lang="en-US" sz="3600" dirty="0">
                <a:solidFill>
                  <a:srgbClr val="FF0000"/>
                </a:solidFill>
              </a:rPr>
              <a:t>discrete</a:t>
            </a:r>
            <a:r>
              <a:rPr lang="en-US" sz="3600" dirty="0"/>
              <a:t> infinite space: an anonymous grid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5289C7C-C0B0-7841-ACE1-182E9B78B9A1}"/>
              </a:ext>
            </a:extLst>
          </p:cNvPr>
          <p:cNvGrpSpPr/>
          <p:nvPr/>
        </p:nvGrpSpPr>
        <p:grpSpPr>
          <a:xfrm>
            <a:off x="1052510" y="1690688"/>
            <a:ext cx="9796467" cy="0"/>
            <a:chOff x="809622" y="1991328"/>
            <a:chExt cx="9796467" cy="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45B6731-5FA0-C647-B170-F1430EE3B99B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3196B8A-83E5-4446-AD4B-57F75E745E54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CF455A-A381-744B-90E1-6F4AA85E6C11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7B99759-4CAF-8F45-A251-B31D5D50534A}"/>
              </a:ext>
            </a:extLst>
          </p:cNvPr>
          <p:cNvGrpSpPr/>
          <p:nvPr/>
        </p:nvGrpSpPr>
        <p:grpSpPr>
          <a:xfrm>
            <a:off x="1052510" y="2806318"/>
            <a:ext cx="9796467" cy="0"/>
            <a:chOff x="809622" y="1991328"/>
            <a:chExt cx="9796467" cy="0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3F01A67-B9BF-654F-B409-A77B2DDA6D26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0BA09F1-7C60-5341-A440-4A7AE2992AC0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84F6F7FA-0FFC-0342-BA4F-28831E6E296D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6FC74CA-053A-644C-9F4A-0ECEBCF8F480}"/>
              </a:ext>
            </a:extLst>
          </p:cNvPr>
          <p:cNvGrpSpPr/>
          <p:nvPr/>
        </p:nvGrpSpPr>
        <p:grpSpPr>
          <a:xfrm>
            <a:off x="1052509" y="3943953"/>
            <a:ext cx="9796467" cy="0"/>
            <a:chOff x="809622" y="1991328"/>
            <a:chExt cx="9796467" cy="0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5B29AA99-C459-3841-81D6-9C0E4B34E47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57B0ADE-7179-2240-8CFB-440472456F5C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4CA1806-253C-F948-8737-F8FAA39D90D9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1926816-695B-704B-8118-93FFAC1C3B1F}"/>
              </a:ext>
            </a:extLst>
          </p:cNvPr>
          <p:cNvGrpSpPr/>
          <p:nvPr/>
        </p:nvGrpSpPr>
        <p:grpSpPr>
          <a:xfrm>
            <a:off x="1052508" y="5026628"/>
            <a:ext cx="9796467" cy="0"/>
            <a:chOff x="809622" y="1991328"/>
            <a:chExt cx="9796467" cy="0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89C5C8F-7B96-0541-861A-3AE61636BFE8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0945C6F-8DC0-0240-BB7B-F4EA999CCD07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CDD242F-AFBD-A648-9D79-4E2332E52963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18BE2F1-3DB6-7343-AAB2-6D97D9EB5FDF}"/>
              </a:ext>
            </a:extLst>
          </p:cNvPr>
          <p:cNvGrpSpPr/>
          <p:nvPr/>
        </p:nvGrpSpPr>
        <p:grpSpPr>
          <a:xfrm>
            <a:off x="1066795" y="6050555"/>
            <a:ext cx="9796467" cy="0"/>
            <a:chOff x="809622" y="1991328"/>
            <a:chExt cx="9796467" cy="0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6DAD5A9-D592-6640-8594-05EB5F2080F3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4665CA8-8303-A945-AC8B-F758579E50B5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55F423-2167-2E4C-A6D8-B59C5F0CE62B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012963D-D685-4D48-AC5E-EBCA42870251}"/>
              </a:ext>
            </a:extLst>
          </p:cNvPr>
          <p:cNvGrpSpPr/>
          <p:nvPr/>
        </p:nvGrpSpPr>
        <p:grpSpPr>
          <a:xfrm rot="5400000" flipV="1">
            <a:off x="-630597" y="3937351"/>
            <a:ext cx="5280022" cy="46909"/>
            <a:chOff x="809622" y="1991328"/>
            <a:chExt cx="9796467" cy="0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48432EC-AE24-BD45-B429-046C5E8F06C3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8866C76-24E5-7341-8300-26F435CB611E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6577A29-9ED3-504D-9067-0B650D086174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406BEBF-EFA1-F94F-BE78-ECF00E464548}"/>
              </a:ext>
            </a:extLst>
          </p:cNvPr>
          <p:cNvGrpSpPr/>
          <p:nvPr/>
        </p:nvGrpSpPr>
        <p:grpSpPr>
          <a:xfrm rot="5400000" flipV="1">
            <a:off x="481084" y="3945052"/>
            <a:ext cx="5280022" cy="46909"/>
            <a:chOff x="809622" y="1991328"/>
            <a:chExt cx="9796467" cy="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5EF9410-2682-B14F-BCE3-0F6763D11DFE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33671F8-82CE-594A-B57B-013F68D5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2A08E4AE-3F5A-284A-B408-44C5FC47A0AC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9B0F9EFA-7343-BC49-AD78-8C6EBD324950}"/>
              </a:ext>
            </a:extLst>
          </p:cNvPr>
          <p:cNvGrpSpPr/>
          <p:nvPr/>
        </p:nvGrpSpPr>
        <p:grpSpPr>
          <a:xfrm rot="5400000" flipV="1">
            <a:off x="1591348" y="3920499"/>
            <a:ext cx="5280022" cy="46909"/>
            <a:chOff x="809622" y="1991328"/>
            <a:chExt cx="9796467" cy="0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37A5EBD-EFA5-134A-8DA7-A525E469ABD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22A281D-565F-054F-8757-E9575D248332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8D8611E-9057-784A-BD4C-D245E9F4C0BF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246590E-9436-4245-B8DA-85662F1492C9}"/>
              </a:ext>
            </a:extLst>
          </p:cNvPr>
          <p:cNvGrpSpPr/>
          <p:nvPr/>
        </p:nvGrpSpPr>
        <p:grpSpPr>
          <a:xfrm rot="5400000" flipV="1">
            <a:off x="2672555" y="3847168"/>
            <a:ext cx="5280022" cy="46909"/>
            <a:chOff x="809622" y="1991328"/>
            <a:chExt cx="9796467" cy="0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22DEBA3-1C7D-D145-9035-71B9B344C535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960A6E82-7D72-CA4B-87DC-B11CA3FA2BC8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1A8505E-70C3-6E4C-81EF-EFABD8A0696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6351E33-D92A-6348-9908-BC0C09F88D68}"/>
              </a:ext>
            </a:extLst>
          </p:cNvPr>
          <p:cNvGrpSpPr/>
          <p:nvPr/>
        </p:nvGrpSpPr>
        <p:grpSpPr>
          <a:xfrm rot="5400000" flipV="1">
            <a:off x="3755908" y="3829410"/>
            <a:ext cx="5280022" cy="46909"/>
            <a:chOff x="809622" y="1991328"/>
            <a:chExt cx="9796467" cy="0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E738B83-50B3-6847-B9BC-0275F7E71F4D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591DC2B-600A-B049-B5DA-46DD28B59276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2E9D835-8ECA-FE47-A66A-F43F0D13048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BABA483-D2E2-EB41-BA92-C578F64DBE2E}"/>
              </a:ext>
            </a:extLst>
          </p:cNvPr>
          <p:cNvGrpSpPr/>
          <p:nvPr/>
        </p:nvGrpSpPr>
        <p:grpSpPr>
          <a:xfrm rot="5400000" flipV="1">
            <a:off x="4862712" y="3829410"/>
            <a:ext cx="5280022" cy="46909"/>
            <a:chOff x="809622" y="1991328"/>
            <a:chExt cx="9796467" cy="0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BDFF903-880A-6049-B8D2-312E8FA1B10D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A890143-6931-3544-B1F4-4B1CFA24FBBD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03D1A7CF-090C-9E47-8D6F-D47F96EAE8DC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A18FD40-4C38-4C4F-83F3-16CF1EB56D57}"/>
              </a:ext>
            </a:extLst>
          </p:cNvPr>
          <p:cNvGrpSpPr/>
          <p:nvPr/>
        </p:nvGrpSpPr>
        <p:grpSpPr>
          <a:xfrm rot="5400000" flipV="1">
            <a:off x="6083580" y="3829410"/>
            <a:ext cx="5280022" cy="46909"/>
            <a:chOff x="809622" y="1991328"/>
            <a:chExt cx="9796467" cy="0"/>
          </a:xfrm>
        </p:grpSpPr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5E681BBD-8F72-874A-963C-E037572B1015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004C2EF-6EDF-114D-A503-4F5DDD1ECC70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6746D2E-3CA4-4643-A214-710C00949CF3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AF88C0C0-B097-B942-B64B-7D8DBB4C51C1}"/>
              </a:ext>
            </a:extLst>
          </p:cNvPr>
          <p:cNvGrpSpPr/>
          <p:nvPr/>
        </p:nvGrpSpPr>
        <p:grpSpPr>
          <a:xfrm rot="5400000" flipV="1">
            <a:off x="7170871" y="3806200"/>
            <a:ext cx="5280022" cy="46909"/>
            <a:chOff x="809622" y="1991328"/>
            <a:chExt cx="9796467" cy="0"/>
          </a:xfrm>
        </p:grpSpPr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7A383F9-CEEF-2F4E-B0D5-DDB5D2BB6851}"/>
                </a:ext>
              </a:extLst>
            </p:cNvPr>
            <p:cNvCxnSpPr/>
            <p:nvPr/>
          </p:nvCxnSpPr>
          <p:spPr>
            <a:xfrm>
              <a:off x="1771650" y="1991328"/>
              <a:ext cx="79009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70161056-5FC0-6A42-AFE1-6B5CEF83F0D3}"/>
                </a:ext>
              </a:extLst>
            </p:cNvPr>
            <p:cNvCxnSpPr>
              <a:cxnSpLocks/>
            </p:cNvCxnSpPr>
            <p:nvPr/>
          </p:nvCxnSpPr>
          <p:spPr>
            <a:xfrm>
              <a:off x="9672637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563A0E28-DBCF-9D4B-A064-0E150B89F75A}"/>
                </a:ext>
              </a:extLst>
            </p:cNvPr>
            <p:cNvCxnSpPr>
              <a:cxnSpLocks/>
            </p:cNvCxnSpPr>
            <p:nvPr/>
          </p:nvCxnSpPr>
          <p:spPr>
            <a:xfrm>
              <a:off x="809622" y="1991328"/>
              <a:ext cx="9334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1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Last 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cxnSpLocks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56FB524C-074C-3541-A528-99D6415844BE}"/>
              </a:ext>
            </a:extLst>
          </p:cNvPr>
          <p:cNvSpPr/>
          <p:nvPr/>
        </p:nvSpPr>
        <p:spPr>
          <a:xfrm>
            <a:off x="5887272" y="1938904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8CE77CC4-2B53-6645-ABC6-97477EDF2419}"/>
              </a:ext>
            </a:extLst>
          </p:cNvPr>
          <p:cNvGrpSpPr/>
          <p:nvPr/>
        </p:nvGrpSpPr>
        <p:grpSpPr>
          <a:xfrm>
            <a:off x="562460" y="5049262"/>
            <a:ext cx="1304436" cy="1170639"/>
            <a:chOff x="6941199" y="3025374"/>
            <a:chExt cx="1304436" cy="117063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BB13634E-09A5-EE49-94E5-C1E58CFED06D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4925E777-AB6C-DC41-88E6-652F297A4ABC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C4A7A111-4C9B-7245-8571-337004620F57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F1E48FFA-F2FC-7849-A8F3-6548FF5C58D7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26293F88-129A-9C43-9154-161356552BC0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32B75A45-B040-8B4D-962E-4EF59072F4F6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B12C18CF-CBB7-6D46-B361-F48E7ED04381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39D90245-680B-5048-8BDA-9F05E76AA84C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36DCC63D-CE19-804B-B313-EE7D6A922596}"/>
                </a:ext>
              </a:extLst>
            </p:cNvPr>
            <p:cNvCxnSpPr>
              <a:cxnSpLocks/>
              <a:stCxn id="362" idx="4"/>
              <a:endCxn id="36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D48EF915-A2A4-BD4D-AAB5-11A16A8C2796}"/>
              </a:ext>
            </a:extLst>
          </p:cNvPr>
          <p:cNvGrpSpPr/>
          <p:nvPr/>
        </p:nvGrpSpPr>
        <p:grpSpPr>
          <a:xfrm>
            <a:off x="2005977" y="5049188"/>
            <a:ext cx="1304436" cy="1170639"/>
            <a:chOff x="6941199" y="3025374"/>
            <a:chExt cx="1304436" cy="117063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FDFF4E33-8288-8E4A-A35C-2EC50CAC97D6}"/>
                </a:ext>
              </a:extLst>
            </p:cNvPr>
            <p:cNvSpPr/>
            <p:nvPr/>
          </p:nvSpPr>
          <p:spPr>
            <a:xfrm>
              <a:off x="7495212" y="3025374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2F1D4CE2-5FDF-404B-902F-6E257EB40535}"/>
                </a:ext>
              </a:extLst>
            </p:cNvPr>
            <p:cNvSpPr/>
            <p:nvPr/>
          </p:nvSpPr>
          <p:spPr>
            <a:xfrm>
              <a:off x="6941199" y="35214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BB8C63CE-A875-B340-AFF0-69D761525E7D}"/>
                </a:ext>
              </a:extLst>
            </p:cNvPr>
            <p:cNvSpPr/>
            <p:nvPr/>
          </p:nvSpPr>
          <p:spPr>
            <a:xfrm>
              <a:off x="7492860" y="3517960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94406F9C-F720-5C46-A30E-B3AC33868B11}"/>
                </a:ext>
              </a:extLst>
            </p:cNvPr>
            <p:cNvSpPr/>
            <p:nvPr/>
          </p:nvSpPr>
          <p:spPr>
            <a:xfrm>
              <a:off x="8062290" y="35173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2AAE6D14-DBF7-C847-9B81-F6D52107B02B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7676205" y="36067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209F09D8-96A2-4B42-B931-71D7809C7388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7124544" y="36073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B90DF6E1-FCB6-CA4E-9806-43432051B72B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7584533" y="32040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7AEA5622-B717-FF44-BADD-C15A8062DA65}"/>
                </a:ext>
              </a:extLst>
            </p:cNvPr>
            <p:cNvSpPr/>
            <p:nvPr/>
          </p:nvSpPr>
          <p:spPr>
            <a:xfrm>
              <a:off x="7486979" y="401730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7E82F344-9B23-D347-9E57-A73B2478544D}"/>
                </a:ext>
              </a:extLst>
            </p:cNvPr>
            <p:cNvCxnSpPr>
              <a:cxnSpLocks/>
              <a:stCxn id="372" idx="4"/>
              <a:endCxn id="377" idx="0"/>
            </p:cNvCxnSpPr>
            <p:nvPr/>
          </p:nvCxnSpPr>
          <p:spPr>
            <a:xfrm flipH="1">
              <a:off x="7578651" y="36966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39280CFF-C7E6-3940-9CF7-D8B1C409A467}"/>
              </a:ext>
            </a:extLst>
          </p:cNvPr>
          <p:cNvGrpSpPr/>
          <p:nvPr/>
        </p:nvGrpSpPr>
        <p:grpSpPr>
          <a:xfrm rot="10800000">
            <a:off x="3440087" y="4992629"/>
            <a:ext cx="1247655" cy="1294466"/>
            <a:chOff x="1235046" y="5287310"/>
            <a:chExt cx="1247655" cy="1294466"/>
          </a:xfrm>
        </p:grpSpPr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76467CF5-EEB8-7041-A596-F39E70C47F89}"/>
                </a:ext>
              </a:extLst>
            </p:cNvPr>
            <p:cNvSpPr/>
            <p:nvPr/>
          </p:nvSpPr>
          <p:spPr>
            <a:xfrm>
              <a:off x="1750047" y="5287310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47A08A6E-3A2F-2F41-86E6-6A4F394A2437}"/>
                </a:ext>
              </a:extLst>
            </p:cNvPr>
            <p:cNvSpPr/>
            <p:nvPr/>
          </p:nvSpPr>
          <p:spPr>
            <a:xfrm>
              <a:off x="1235046" y="58623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82F21A63-3024-9E4D-98CA-850C21073B39}"/>
                </a:ext>
              </a:extLst>
            </p:cNvPr>
            <p:cNvSpPr/>
            <p:nvPr/>
          </p:nvSpPr>
          <p:spPr>
            <a:xfrm>
              <a:off x="1747696" y="5862373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39B50231-8BAC-FD4B-AA00-9D818609C493}"/>
                </a:ext>
              </a:extLst>
            </p:cNvPr>
            <p:cNvSpPr/>
            <p:nvPr/>
          </p:nvSpPr>
          <p:spPr>
            <a:xfrm>
              <a:off x="2299356" y="58588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0E352458-7CA9-4347-8147-59374B0D8A06}"/>
                </a:ext>
              </a:extLst>
            </p:cNvPr>
            <p:cNvSpPr/>
            <p:nvPr/>
          </p:nvSpPr>
          <p:spPr>
            <a:xfrm>
              <a:off x="1745344" y="6403071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D85A31B6-3503-4146-8ABB-EC17FFCEDB19}"/>
                </a:ext>
              </a:extLst>
            </p:cNvPr>
            <p:cNvCxnSpPr>
              <a:cxnSpLocks/>
              <a:stCxn id="382" idx="6"/>
              <a:endCxn id="383" idx="2"/>
            </p:cNvCxnSpPr>
            <p:nvPr/>
          </p:nvCxnSpPr>
          <p:spPr>
            <a:xfrm flipV="1">
              <a:off x="1931040" y="594825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B5E60F19-D74B-C64A-8914-4E4494812713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>
              <a:off x="1418391" y="59517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C7225168-BDC3-4641-97EA-32341C01E549}"/>
                </a:ext>
              </a:extLst>
            </p:cNvPr>
            <p:cNvCxnSpPr>
              <a:cxnSpLocks/>
              <a:stCxn id="380" idx="4"/>
              <a:endCxn id="382" idx="0"/>
            </p:cNvCxnSpPr>
            <p:nvPr/>
          </p:nvCxnSpPr>
          <p:spPr>
            <a:xfrm flipH="1">
              <a:off x="1839367" y="546601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C53571FD-1C04-0543-9974-D7C820BD424F}"/>
                </a:ext>
              </a:extLst>
            </p:cNvPr>
            <p:cNvCxnSpPr>
              <a:cxnSpLocks/>
              <a:stCxn id="382" idx="4"/>
              <a:endCxn id="384" idx="0"/>
            </p:cNvCxnSpPr>
            <p:nvPr/>
          </p:nvCxnSpPr>
          <p:spPr>
            <a:xfrm flipH="1">
              <a:off x="1837016" y="6041078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756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riangle rectangle 357">
            <a:extLst>
              <a:ext uri="{FF2B5EF4-FFF2-40B4-BE49-F238E27FC236}">
                <a16:creationId xmlns:a16="http://schemas.microsoft.com/office/drawing/2014/main" id="{53CACB81-00CB-6A4E-B99E-67E12D274218}"/>
              </a:ext>
            </a:extLst>
          </p:cNvPr>
          <p:cNvSpPr/>
          <p:nvPr/>
        </p:nvSpPr>
        <p:spPr>
          <a:xfrm rot="10800000">
            <a:off x="4757729" y="1187585"/>
            <a:ext cx="5155171" cy="446853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End of Phase </a:t>
            </a:r>
            <a:r>
              <a:rPr lang="en-US" i="1" dirty="0"/>
              <a:t>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4421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5 robots</a:t>
            </a:r>
          </a:p>
          <a:p>
            <a:r>
              <a:rPr lang="en-US" dirty="0"/>
              <a:t>5 colors</a:t>
            </a:r>
          </a:p>
          <a:p>
            <a:endParaRPr lang="en-US" dirty="0"/>
          </a:p>
          <a:p>
            <a:r>
              <a:rPr lang="en-US" dirty="0"/>
              <a:t>Phase </a:t>
            </a:r>
            <a:r>
              <a:rPr lang="en-US" i="1" dirty="0"/>
              <a:t>i</a:t>
            </a:r>
            <a:r>
              <a:rPr lang="en-US" dirty="0"/>
              <a:t>+1 begins and so on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555D2FC2-D74F-404F-B8E0-D8293D27640B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AD58E138-5185-5A4E-A8D1-8E08751E875A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DA41961E-CD80-9C4E-B542-2F6DA67645F2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5801C79C-DD4D-2F4E-8F4B-6D36B9BAFEA1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95D439F8-1BDB-244A-AA36-6D4623C51329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BAD142CB-2C92-2143-B1D5-743FF5A50498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C54C70FA-87D0-DC41-A9BA-697202E6FACB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A3F31749-CDB3-6344-A723-EEC9CD47988E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553BEF56-AA68-004B-A0F5-A272E5F3E0EA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79B4AFE3-9DBF-7844-84A3-97FC5022B897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CB7CB305-FA22-A64E-8A86-9F2181C088EC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74F459BE-C35F-1B4E-B516-F7F1F0CF4CFC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5458E91C-491D-CF4B-A777-BA99EE22A4FF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6A906789-68FD-E741-B310-CB56A203B4F5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DE10301F-2EED-B445-B743-F92BFA97965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4939C913-60ED-124A-9FAF-8DD3A580C16A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D67AC023-0ED0-6440-B625-AF89DE1DE6B2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337FBE4D-3813-BD4F-AAFC-3C65C1EDABB7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654697DE-3D2E-0940-A979-930556A634E0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1FEE550-D9AF-A748-844B-CE55A6EDCD8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840E4A49-21A3-F342-BCB9-93531C5E5A74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B46CD752-4E63-4E43-ACD0-BB7DF66360B8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89EF1DB-8FCF-C340-952D-AB4C5F50EA97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Ellipse 1088">
            <a:extLst>
              <a:ext uri="{FF2B5EF4-FFF2-40B4-BE49-F238E27FC236}">
                <a16:creationId xmlns:a16="http://schemas.microsoft.com/office/drawing/2014/main" id="{970E351F-8073-D74A-A9FD-7585B65661EC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9DA3D03-3802-8349-B4CA-D2CB311C0AA9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4B2D2E2-9BEA-ED4A-85B5-AAC25190140D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Ellipse 1091">
            <a:extLst>
              <a:ext uri="{FF2B5EF4-FFF2-40B4-BE49-F238E27FC236}">
                <a16:creationId xmlns:a16="http://schemas.microsoft.com/office/drawing/2014/main" id="{E5E15412-20E9-954B-9BF5-8EC07E22555C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47335C0F-C046-6A42-8A98-3285E12059C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4" name="Connecteur droit 1093">
            <a:extLst>
              <a:ext uri="{FF2B5EF4-FFF2-40B4-BE49-F238E27FC236}">
                <a16:creationId xmlns:a16="http://schemas.microsoft.com/office/drawing/2014/main" id="{9B3F95E0-79A3-784B-9A37-0155CC06D377}"/>
              </a:ext>
            </a:extLst>
          </p:cNvPr>
          <p:cNvCxnSpPr>
            <a:stCxn id="1066" idx="6"/>
            <a:endCxn id="1067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eur droit 1094">
            <a:extLst>
              <a:ext uri="{FF2B5EF4-FFF2-40B4-BE49-F238E27FC236}">
                <a16:creationId xmlns:a16="http://schemas.microsoft.com/office/drawing/2014/main" id="{B3D402C8-0CFC-224D-88D0-C37463A25BED}"/>
              </a:ext>
            </a:extLst>
          </p:cNvPr>
          <p:cNvCxnSpPr>
            <a:cxnSpLocks/>
            <a:stCxn id="1073" idx="6"/>
            <a:endCxn id="1074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000BF107-7654-1447-BCA1-ADA3F963F400}"/>
              </a:ext>
            </a:extLst>
          </p:cNvPr>
          <p:cNvCxnSpPr>
            <a:cxnSpLocks/>
            <a:stCxn id="1080" idx="6"/>
            <a:endCxn id="1081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eur droit 1096">
            <a:extLst>
              <a:ext uri="{FF2B5EF4-FFF2-40B4-BE49-F238E27FC236}">
                <a16:creationId xmlns:a16="http://schemas.microsoft.com/office/drawing/2014/main" id="{04333DA4-CE6E-D74F-AA98-C9B405D7F01D}"/>
              </a:ext>
            </a:extLst>
          </p:cNvPr>
          <p:cNvCxnSpPr>
            <a:cxnSpLocks/>
            <a:stCxn id="1087" idx="6"/>
            <a:endCxn id="1088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 droit 1097">
            <a:extLst>
              <a:ext uri="{FF2B5EF4-FFF2-40B4-BE49-F238E27FC236}">
                <a16:creationId xmlns:a16="http://schemas.microsoft.com/office/drawing/2014/main" id="{3CCFDFAA-C23F-0E45-A6AF-F19D5E69CF9C}"/>
              </a:ext>
            </a:extLst>
          </p:cNvPr>
          <p:cNvCxnSpPr>
            <a:cxnSpLocks/>
            <a:stCxn id="1067" idx="6"/>
            <a:endCxn id="1068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1098">
            <a:extLst>
              <a:ext uri="{FF2B5EF4-FFF2-40B4-BE49-F238E27FC236}">
                <a16:creationId xmlns:a16="http://schemas.microsoft.com/office/drawing/2014/main" id="{7FAF6AAE-027F-E44F-B5D5-355088748DE5}"/>
              </a:ext>
            </a:extLst>
          </p:cNvPr>
          <p:cNvCxnSpPr>
            <a:cxnSpLocks/>
            <a:stCxn id="1068" idx="6"/>
            <a:endCxn id="1069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E1324CCC-F182-9040-BD85-DC19EF709F92}"/>
              </a:ext>
            </a:extLst>
          </p:cNvPr>
          <p:cNvCxnSpPr>
            <a:cxnSpLocks/>
            <a:stCxn id="1069" idx="6"/>
            <a:endCxn id="1070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Connecteur droit 1100">
            <a:extLst>
              <a:ext uri="{FF2B5EF4-FFF2-40B4-BE49-F238E27FC236}">
                <a16:creationId xmlns:a16="http://schemas.microsoft.com/office/drawing/2014/main" id="{342D71DD-16BF-A44D-BF21-732DB11AF3C8}"/>
              </a:ext>
            </a:extLst>
          </p:cNvPr>
          <p:cNvCxnSpPr>
            <a:cxnSpLocks/>
            <a:stCxn id="1070" idx="6"/>
            <a:endCxn id="1071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B913CAC8-FD1E-8B45-979E-A69AC921218F}"/>
              </a:ext>
            </a:extLst>
          </p:cNvPr>
          <p:cNvCxnSpPr>
            <a:cxnSpLocks/>
            <a:stCxn id="1071" idx="6"/>
            <a:endCxn id="1072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6B988CB9-1C15-6C47-9298-B4393978C03A}"/>
              </a:ext>
            </a:extLst>
          </p:cNvPr>
          <p:cNvCxnSpPr>
            <a:cxnSpLocks/>
            <a:stCxn id="1078" idx="6"/>
            <a:endCxn id="1079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72A8FE23-2C68-564A-A359-85F22D992B89}"/>
              </a:ext>
            </a:extLst>
          </p:cNvPr>
          <p:cNvCxnSpPr>
            <a:cxnSpLocks/>
            <a:stCxn id="1085" idx="6"/>
            <a:endCxn id="1086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cteur droit 1104">
            <a:extLst>
              <a:ext uri="{FF2B5EF4-FFF2-40B4-BE49-F238E27FC236}">
                <a16:creationId xmlns:a16="http://schemas.microsoft.com/office/drawing/2014/main" id="{BB5F5044-03B7-F746-BE0C-AB9FCA31DC1B}"/>
              </a:ext>
            </a:extLst>
          </p:cNvPr>
          <p:cNvCxnSpPr>
            <a:cxnSpLocks/>
            <a:stCxn id="1092" idx="6"/>
            <a:endCxn id="1093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C1DD8816-FDBE-F84B-84C0-35A0D1EEAAE1}"/>
              </a:ext>
            </a:extLst>
          </p:cNvPr>
          <p:cNvCxnSpPr>
            <a:cxnSpLocks/>
            <a:stCxn id="1077" idx="6"/>
            <a:endCxn id="1078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1106">
            <a:extLst>
              <a:ext uri="{FF2B5EF4-FFF2-40B4-BE49-F238E27FC236}">
                <a16:creationId xmlns:a16="http://schemas.microsoft.com/office/drawing/2014/main" id="{F9BD3E4C-9CD5-7B4A-A92C-D6F778E2A1A9}"/>
              </a:ext>
            </a:extLst>
          </p:cNvPr>
          <p:cNvCxnSpPr>
            <a:cxnSpLocks/>
            <a:stCxn id="1084" idx="6"/>
            <a:endCxn id="1085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cteur droit 1107">
            <a:extLst>
              <a:ext uri="{FF2B5EF4-FFF2-40B4-BE49-F238E27FC236}">
                <a16:creationId xmlns:a16="http://schemas.microsoft.com/office/drawing/2014/main" id="{5A6F5083-0D3D-C146-B7FF-42C10E47F07E}"/>
              </a:ext>
            </a:extLst>
          </p:cNvPr>
          <p:cNvCxnSpPr>
            <a:cxnSpLocks/>
            <a:stCxn id="1091" idx="6"/>
            <a:endCxn id="1092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cteur droit 1108">
            <a:extLst>
              <a:ext uri="{FF2B5EF4-FFF2-40B4-BE49-F238E27FC236}">
                <a16:creationId xmlns:a16="http://schemas.microsoft.com/office/drawing/2014/main" id="{D27B4BD2-50A6-B942-8797-2F332D962B46}"/>
              </a:ext>
            </a:extLst>
          </p:cNvPr>
          <p:cNvCxnSpPr>
            <a:cxnSpLocks/>
            <a:stCxn id="1090" idx="6"/>
            <a:endCxn id="1091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0BE7EE03-B101-5145-95BB-B1456B4E2BEC}"/>
              </a:ext>
            </a:extLst>
          </p:cNvPr>
          <p:cNvCxnSpPr>
            <a:cxnSpLocks/>
            <a:stCxn id="1089" idx="6"/>
            <a:endCxn id="1090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A36DDDE7-077D-9F4D-B014-62AD987DC039}"/>
              </a:ext>
            </a:extLst>
          </p:cNvPr>
          <p:cNvCxnSpPr>
            <a:cxnSpLocks/>
            <a:stCxn id="1088" idx="6"/>
            <a:endCxn id="1089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DF85BCB2-23F4-DA4B-B281-65FC9F5E0668}"/>
              </a:ext>
            </a:extLst>
          </p:cNvPr>
          <p:cNvCxnSpPr>
            <a:cxnSpLocks/>
            <a:stCxn id="1081" idx="6"/>
            <a:endCxn id="1082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A5A04EEE-1853-6147-A248-D48F6857EE6E}"/>
              </a:ext>
            </a:extLst>
          </p:cNvPr>
          <p:cNvCxnSpPr>
            <a:cxnSpLocks/>
            <a:stCxn id="1082" idx="6"/>
            <a:endCxn id="1083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D539F82B-8204-8847-B14D-B86059F2CC1F}"/>
              </a:ext>
            </a:extLst>
          </p:cNvPr>
          <p:cNvCxnSpPr>
            <a:cxnSpLocks/>
            <a:stCxn id="1083" idx="6"/>
            <a:endCxn id="1084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A63D0B8A-CB11-1E45-A5BE-168E4252F63B}"/>
              </a:ext>
            </a:extLst>
          </p:cNvPr>
          <p:cNvCxnSpPr>
            <a:cxnSpLocks/>
            <a:stCxn id="1076" idx="6"/>
            <a:endCxn id="1077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2DE88962-B23F-1447-A425-2A969F3F18E8}"/>
              </a:ext>
            </a:extLst>
          </p:cNvPr>
          <p:cNvCxnSpPr>
            <a:cxnSpLocks/>
            <a:stCxn id="1075" idx="6"/>
            <a:endCxn id="1076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600242AE-5802-2347-B4EB-BAF9D65A5298}"/>
              </a:ext>
            </a:extLst>
          </p:cNvPr>
          <p:cNvCxnSpPr>
            <a:cxnSpLocks/>
            <a:stCxn id="1074" idx="6"/>
            <a:endCxn id="1075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ACA64546-2189-2A4D-8343-C218DFE7E885}"/>
              </a:ext>
            </a:extLst>
          </p:cNvPr>
          <p:cNvCxnSpPr>
            <a:cxnSpLocks/>
            <a:stCxn id="1066" idx="4"/>
            <a:endCxn id="1073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338F4A00-9864-2D44-B70F-E1908CF48B34}"/>
              </a:ext>
            </a:extLst>
          </p:cNvPr>
          <p:cNvCxnSpPr>
            <a:cxnSpLocks/>
            <a:stCxn id="1073" idx="4"/>
            <a:endCxn id="1080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0426185-3F57-A944-83B6-272F2383635E}"/>
              </a:ext>
            </a:extLst>
          </p:cNvPr>
          <p:cNvCxnSpPr>
            <a:cxnSpLocks/>
            <a:stCxn id="1080" idx="4"/>
            <a:endCxn id="1087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87EB09B0-A62F-4643-95B5-F98927DAA0D5}"/>
              </a:ext>
            </a:extLst>
          </p:cNvPr>
          <p:cNvCxnSpPr>
            <a:cxnSpLocks/>
            <a:stCxn id="1067" idx="4"/>
            <a:endCxn id="1074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2C62F0D0-A0D1-804E-A10C-90B28293304A}"/>
              </a:ext>
            </a:extLst>
          </p:cNvPr>
          <p:cNvCxnSpPr>
            <a:cxnSpLocks/>
            <a:stCxn id="1074" idx="4"/>
            <a:endCxn id="1081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450AD852-72F7-0C47-AD69-8510962E16F5}"/>
              </a:ext>
            </a:extLst>
          </p:cNvPr>
          <p:cNvCxnSpPr>
            <a:cxnSpLocks/>
            <a:stCxn id="1081" idx="4"/>
            <a:endCxn id="1088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20E4A4A9-E171-DA4D-92AE-17CBEC2A2074}"/>
              </a:ext>
            </a:extLst>
          </p:cNvPr>
          <p:cNvCxnSpPr>
            <a:cxnSpLocks/>
            <a:stCxn id="1082" idx="4"/>
            <a:endCxn id="1089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9C3B3BB3-8D36-084B-977F-27224F1A11D1}"/>
              </a:ext>
            </a:extLst>
          </p:cNvPr>
          <p:cNvCxnSpPr>
            <a:cxnSpLocks/>
            <a:stCxn id="1075" idx="4"/>
            <a:endCxn id="1082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CDD2B1C3-CFB0-9A40-A013-D82ABB302889}"/>
              </a:ext>
            </a:extLst>
          </p:cNvPr>
          <p:cNvCxnSpPr>
            <a:cxnSpLocks/>
            <a:stCxn id="1068" idx="4"/>
            <a:endCxn id="1075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91EF4267-66F7-1443-87D3-8859D4D431E1}"/>
              </a:ext>
            </a:extLst>
          </p:cNvPr>
          <p:cNvCxnSpPr>
            <a:cxnSpLocks/>
            <a:stCxn id="1069" idx="4"/>
            <a:endCxn id="1076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9A808144-D175-9F41-B66B-4F4E21440524}"/>
              </a:ext>
            </a:extLst>
          </p:cNvPr>
          <p:cNvCxnSpPr>
            <a:cxnSpLocks/>
            <a:stCxn id="1076" idx="4"/>
            <a:endCxn id="1083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E211AA70-0858-0845-B2F9-26F5C6737D87}"/>
              </a:ext>
            </a:extLst>
          </p:cNvPr>
          <p:cNvCxnSpPr>
            <a:cxnSpLocks/>
            <a:stCxn id="1083" idx="4"/>
            <a:endCxn id="1090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860C665-6BAE-1B4E-89C1-1A3D396C6A99}"/>
              </a:ext>
            </a:extLst>
          </p:cNvPr>
          <p:cNvCxnSpPr>
            <a:cxnSpLocks/>
            <a:stCxn id="1084" idx="4"/>
            <a:endCxn id="1091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45D373BD-08A2-FC43-891B-DEB0E82410D9}"/>
              </a:ext>
            </a:extLst>
          </p:cNvPr>
          <p:cNvCxnSpPr>
            <a:cxnSpLocks/>
            <a:stCxn id="1077" idx="4"/>
            <a:endCxn id="1084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C718512D-3DF8-644E-A285-E3CB24C41594}"/>
              </a:ext>
            </a:extLst>
          </p:cNvPr>
          <p:cNvCxnSpPr>
            <a:cxnSpLocks/>
            <a:stCxn id="1070" idx="4"/>
            <a:endCxn id="1077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1EFF0F3E-EB1F-9845-943F-608CABC7B367}"/>
              </a:ext>
            </a:extLst>
          </p:cNvPr>
          <p:cNvCxnSpPr>
            <a:cxnSpLocks/>
            <a:stCxn id="1071" idx="4"/>
            <a:endCxn id="1078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FCC45FB3-7089-2A4C-92C9-E63D3D93FEB2}"/>
              </a:ext>
            </a:extLst>
          </p:cNvPr>
          <p:cNvCxnSpPr>
            <a:cxnSpLocks/>
            <a:stCxn id="1078" idx="4"/>
            <a:endCxn id="1085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BE36859A-8473-504A-93DA-E2A6EC5E8EA1}"/>
              </a:ext>
            </a:extLst>
          </p:cNvPr>
          <p:cNvCxnSpPr>
            <a:cxnSpLocks/>
            <a:stCxn id="1085" idx="4"/>
            <a:endCxn id="1092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B24B85F9-3DC8-9E40-ABC1-F741052B97BC}"/>
              </a:ext>
            </a:extLst>
          </p:cNvPr>
          <p:cNvCxnSpPr>
            <a:cxnSpLocks/>
            <a:stCxn id="1086" idx="4"/>
            <a:endCxn id="1093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1BA6940E-E8E8-1E4C-B2A2-2804BE589622}"/>
              </a:ext>
            </a:extLst>
          </p:cNvPr>
          <p:cNvCxnSpPr>
            <a:cxnSpLocks/>
            <a:stCxn id="1079" idx="4"/>
            <a:endCxn id="1086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EF62CAE1-CBFF-2749-8A0D-8BF488DD73E8}"/>
              </a:ext>
            </a:extLst>
          </p:cNvPr>
          <p:cNvCxnSpPr>
            <a:cxnSpLocks/>
            <a:stCxn id="1072" idx="4"/>
            <a:endCxn id="1079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D8C5341E-1DB0-0E49-8050-B2BF74463E29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4B16D22B-EB00-304A-B36F-091BC86529D8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487BE434-6095-1A48-938A-EFF04689336D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D5FC76A5-8E40-4B43-839F-971F4B802FE8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0332872F-AAE9-7143-9534-A32B8F3C3E98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ABCEADAE-D985-F741-B05E-9453C3926965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82492AF-86BC-BC45-8C97-39FA92CECE75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F8E9C9F-CB24-964E-926E-CE3F0BB1948E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0D7236CF-D0CE-214C-B81E-BC7D33F55D4C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BECAE8E1-4959-F241-83C4-8DBFF5FC6553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5D4B18A9-5D11-6C42-9532-8F307363A97C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2E991A46-42AC-F34A-B9AE-FBF2F7F08732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C8D83230-68D9-6844-98E1-D8589A9F30A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4577F101-F7FC-FE4F-93D0-B3F2CA2A0195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DCCA8219-9B78-E24B-AA67-7FE8BB914874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76161781-FFBF-394D-99EC-2949B8FFF96C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71DAF7E3-77A6-614F-AB18-7F90B03C29FA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Connecteur droit 1155">
            <a:extLst>
              <a:ext uri="{FF2B5EF4-FFF2-40B4-BE49-F238E27FC236}">
                <a16:creationId xmlns:a16="http://schemas.microsoft.com/office/drawing/2014/main" id="{02C24FCE-F144-7A46-A218-A3336CF7158D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Connecteur droit 1156">
            <a:extLst>
              <a:ext uri="{FF2B5EF4-FFF2-40B4-BE49-F238E27FC236}">
                <a16:creationId xmlns:a16="http://schemas.microsoft.com/office/drawing/2014/main" id="{398EC80E-1025-A843-814D-A181519EAA59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necteur droit 1157">
            <a:extLst>
              <a:ext uri="{FF2B5EF4-FFF2-40B4-BE49-F238E27FC236}">
                <a16:creationId xmlns:a16="http://schemas.microsoft.com/office/drawing/2014/main" id="{9338C260-33ED-3448-8DA6-98E4DC3691A4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>
            <a:extLst>
              <a:ext uri="{FF2B5EF4-FFF2-40B4-BE49-F238E27FC236}">
                <a16:creationId xmlns:a16="http://schemas.microsoft.com/office/drawing/2014/main" id="{F8A7F57F-9A42-F04D-A378-215FCE8241A8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Connecteur droit 1159">
            <a:extLst>
              <a:ext uri="{FF2B5EF4-FFF2-40B4-BE49-F238E27FC236}">
                <a16:creationId xmlns:a16="http://schemas.microsoft.com/office/drawing/2014/main" id="{3562FBF3-2279-0F43-8AC3-B8C4B1991D59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Ellipse 1160">
            <a:extLst>
              <a:ext uri="{FF2B5EF4-FFF2-40B4-BE49-F238E27FC236}">
                <a16:creationId xmlns:a16="http://schemas.microsoft.com/office/drawing/2014/main" id="{459C6A0C-5433-2447-A9BC-21FACF676242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Ellipse 1161">
            <a:extLst>
              <a:ext uri="{FF2B5EF4-FFF2-40B4-BE49-F238E27FC236}">
                <a16:creationId xmlns:a16="http://schemas.microsoft.com/office/drawing/2014/main" id="{AB189FE3-7F0D-BB43-BE2A-099B83FE020C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Ellipse 1162">
            <a:extLst>
              <a:ext uri="{FF2B5EF4-FFF2-40B4-BE49-F238E27FC236}">
                <a16:creationId xmlns:a16="http://schemas.microsoft.com/office/drawing/2014/main" id="{4B8B503A-1E39-5A4A-A1A8-3724B9C89F6B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Ellipse 1163">
            <a:extLst>
              <a:ext uri="{FF2B5EF4-FFF2-40B4-BE49-F238E27FC236}">
                <a16:creationId xmlns:a16="http://schemas.microsoft.com/office/drawing/2014/main" id="{9F8A39B2-7866-2540-86C6-FD5B9F42959E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65" name="Ellipse 1164">
            <a:extLst>
              <a:ext uri="{FF2B5EF4-FFF2-40B4-BE49-F238E27FC236}">
                <a16:creationId xmlns:a16="http://schemas.microsoft.com/office/drawing/2014/main" id="{01C67070-D70D-0242-A96F-9357186E3410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Ellipse 1165">
            <a:extLst>
              <a:ext uri="{FF2B5EF4-FFF2-40B4-BE49-F238E27FC236}">
                <a16:creationId xmlns:a16="http://schemas.microsoft.com/office/drawing/2014/main" id="{F6A0B766-E0A4-424F-AEAD-BF6A7936F2B9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Ellipse 1166">
            <a:extLst>
              <a:ext uri="{FF2B5EF4-FFF2-40B4-BE49-F238E27FC236}">
                <a16:creationId xmlns:a16="http://schemas.microsoft.com/office/drawing/2014/main" id="{9A57D6DD-6852-D141-8494-BC02EE534E9F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8" name="Connecteur droit 1167">
            <a:extLst>
              <a:ext uri="{FF2B5EF4-FFF2-40B4-BE49-F238E27FC236}">
                <a16:creationId xmlns:a16="http://schemas.microsoft.com/office/drawing/2014/main" id="{0D826065-8E95-5F4C-A1F8-042C3B9259D1}"/>
              </a:ext>
            </a:extLst>
          </p:cNvPr>
          <p:cNvCxnSpPr>
            <a:stCxn id="1161" idx="6"/>
            <a:endCxn id="1162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Connecteur droit 1168">
            <a:extLst>
              <a:ext uri="{FF2B5EF4-FFF2-40B4-BE49-F238E27FC236}">
                <a16:creationId xmlns:a16="http://schemas.microsoft.com/office/drawing/2014/main" id="{5FA0B755-2E22-694E-A945-D8AE74FCDEB7}"/>
              </a:ext>
            </a:extLst>
          </p:cNvPr>
          <p:cNvCxnSpPr>
            <a:cxnSpLocks/>
            <a:stCxn id="1162" idx="6"/>
            <a:endCxn id="1163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Connecteur droit 1169">
            <a:extLst>
              <a:ext uri="{FF2B5EF4-FFF2-40B4-BE49-F238E27FC236}">
                <a16:creationId xmlns:a16="http://schemas.microsoft.com/office/drawing/2014/main" id="{49C95A80-8916-AE40-A76E-A466C1F841B5}"/>
              </a:ext>
            </a:extLst>
          </p:cNvPr>
          <p:cNvCxnSpPr>
            <a:cxnSpLocks/>
            <a:stCxn id="1163" idx="6"/>
            <a:endCxn id="1164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Connecteur droit 1170">
            <a:extLst>
              <a:ext uri="{FF2B5EF4-FFF2-40B4-BE49-F238E27FC236}">
                <a16:creationId xmlns:a16="http://schemas.microsoft.com/office/drawing/2014/main" id="{928CBB46-36BF-674A-95E1-03311E1FCA74}"/>
              </a:ext>
            </a:extLst>
          </p:cNvPr>
          <p:cNvCxnSpPr>
            <a:cxnSpLocks/>
            <a:stCxn id="1164" idx="6"/>
            <a:endCxn id="1165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Connecteur droit 1171">
            <a:extLst>
              <a:ext uri="{FF2B5EF4-FFF2-40B4-BE49-F238E27FC236}">
                <a16:creationId xmlns:a16="http://schemas.microsoft.com/office/drawing/2014/main" id="{50592AF8-DCB5-804C-ABBC-BCB7D8502071}"/>
              </a:ext>
            </a:extLst>
          </p:cNvPr>
          <p:cNvCxnSpPr>
            <a:cxnSpLocks/>
            <a:stCxn id="1165" idx="6"/>
            <a:endCxn id="1166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Connecteur droit 1172">
            <a:extLst>
              <a:ext uri="{FF2B5EF4-FFF2-40B4-BE49-F238E27FC236}">
                <a16:creationId xmlns:a16="http://schemas.microsoft.com/office/drawing/2014/main" id="{D7C5DBE0-0E27-7740-B775-FF4A70BA87F1}"/>
              </a:ext>
            </a:extLst>
          </p:cNvPr>
          <p:cNvCxnSpPr>
            <a:cxnSpLocks/>
            <a:stCxn id="1166" idx="6"/>
            <a:endCxn id="1167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Connecteur droit 1173">
            <a:extLst>
              <a:ext uri="{FF2B5EF4-FFF2-40B4-BE49-F238E27FC236}">
                <a16:creationId xmlns:a16="http://schemas.microsoft.com/office/drawing/2014/main" id="{39F09666-51D5-C245-9EB5-2DAF719E5D99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Connecteur droit 1174">
            <a:extLst>
              <a:ext uri="{FF2B5EF4-FFF2-40B4-BE49-F238E27FC236}">
                <a16:creationId xmlns:a16="http://schemas.microsoft.com/office/drawing/2014/main" id="{A21EE495-17DD-9245-BB40-66D266CA1A6B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" name="Connecteur droit 1175">
            <a:extLst>
              <a:ext uri="{FF2B5EF4-FFF2-40B4-BE49-F238E27FC236}">
                <a16:creationId xmlns:a16="http://schemas.microsoft.com/office/drawing/2014/main" id="{AD07426C-0822-F047-950C-0E1BF263446E}"/>
              </a:ext>
            </a:extLst>
          </p:cNvPr>
          <p:cNvCxnSpPr>
            <a:cxnSpLocks/>
            <a:endCxn id="1072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Connecteur droit 1176">
            <a:extLst>
              <a:ext uri="{FF2B5EF4-FFF2-40B4-BE49-F238E27FC236}">
                <a16:creationId xmlns:a16="http://schemas.microsoft.com/office/drawing/2014/main" id="{D1174A42-6DB4-5347-9BB4-B92768B71782}"/>
              </a:ext>
            </a:extLst>
          </p:cNvPr>
          <p:cNvCxnSpPr>
            <a:cxnSpLocks/>
            <a:stCxn id="1166" idx="4"/>
            <a:endCxn id="1071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onnecteur droit 1177">
            <a:extLst>
              <a:ext uri="{FF2B5EF4-FFF2-40B4-BE49-F238E27FC236}">
                <a16:creationId xmlns:a16="http://schemas.microsoft.com/office/drawing/2014/main" id="{C57786B3-343B-014E-B1ED-4C146694A3B1}"/>
              </a:ext>
            </a:extLst>
          </p:cNvPr>
          <p:cNvCxnSpPr>
            <a:cxnSpLocks/>
            <a:stCxn id="1165" idx="4"/>
            <a:endCxn id="1070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Connecteur droit 1178">
            <a:extLst>
              <a:ext uri="{FF2B5EF4-FFF2-40B4-BE49-F238E27FC236}">
                <a16:creationId xmlns:a16="http://schemas.microsoft.com/office/drawing/2014/main" id="{7AD019C0-9B90-3140-8536-5A6C9AC191DC}"/>
              </a:ext>
            </a:extLst>
          </p:cNvPr>
          <p:cNvCxnSpPr>
            <a:cxnSpLocks/>
            <a:stCxn id="1164" idx="4"/>
            <a:endCxn id="1069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Connecteur droit 1179">
            <a:extLst>
              <a:ext uri="{FF2B5EF4-FFF2-40B4-BE49-F238E27FC236}">
                <a16:creationId xmlns:a16="http://schemas.microsoft.com/office/drawing/2014/main" id="{0DE7DAB6-83EE-604B-9DF4-05C2F3FE41EB}"/>
              </a:ext>
            </a:extLst>
          </p:cNvPr>
          <p:cNvCxnSpPr>
            <a:cxnSpLocks/>
            <a:stCxn id="1163" idx="4"/>
            <a:endCxn id="1068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onnecteur droit 1180">
            <a:extLst>
              <a:ext uri="{FF2B5EF4-FFF2-40B4-BE49-F238E27FC236}">
                <a16:creationId xmlns:a16="http://schemas.microsoft.com/office/drawing/2014/main" id="{35AF6626-C972-6245-B803-1A4BAFEB8849}"/>
              </a:ext>
            </a:extLst>
          </p:cNvPr>
          <p:cNvCxnSpPr>
            <a:cxnSpLocks/>
            <a:stCxn id="1162" idx="4"/>
            <a:endCxn id="1067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necteur droit 1181">
            <a:extLst>
              <a:ext uri="{FF2B5EF4-FFF2-40B4-BE49-F238E27FC236}">
                <a16:creationId xmlns:a16="http://schemas.microsoft.com/office/drawing/2014/main" id="{926CC8DC-C8C0-6D44-BDF8-CD828088BCDA}"/>
              </a:ext>
            </a:extLst>
          </p:cNvPr>
          <p:cNvCxnSpPr>
            <a:cxnSpLocks/>
            <a:stCxn id="1161" idx="4"/>
            <a:endCxn id="1066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Ellipse 1182">
            <a:extLst>
              <a:ext uri="{FF2B5EF4-FFF2-40B4-BE49-F238E27FC236}">
                <a16:creationId xmlns:a16="http://schemas.microsoft.com/office/drawing/2014/main" id="{290B4482-283C-AC43-A621-601731038646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Ellipse 1183">
            <a:extLst>
              <a:ext uri="{FF2B5EF4-FFF2-40B4-BE49-F238E27FC236}">
                <a16:creationId xmlns:a16="http://schemas.microsoft.com/office/drawing/2014/main" id="{CAA82260-2499-D74A-84CC-F27236BD3127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Ellipse 1184">
            <a:extLst>
              <a:ext uri="{FF2B5EF4-FFF2-40B4-BE49-F238E27FC236}">
                <a16:creationId xmlns:a16="http://schemas.microsoft.com/office/drawing/2014/main" id="{B8D6792E-0A45-344F-8902-31513E38A475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Ellipse 1185">
            <a:extLst>
              <a:ext uri="{FF2B5EF4-FFF2-40B4-BE49-F238E27FC236}">
                <a16:creationId xmlns:a16="http://schemas.microsoft.com/office/drawing/2014/main" id="{429BC1C0-A5C4-7940-91E1-818596748569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187" name="Ellipse 1186">
            <a:extLst>
              <a:ext uri="{FF2B5EF4-FFF2-40B4-BE49-F238E27FC236}">
                <a16:creationId xmlns:a16="http://schemas.microsoft.com/office/drawing/2014/main" id="{FA90FE76-B569-BC4A-8BFE-CB5D8A405C7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Ellipse 1187">
            <a:extLst>
              <a:ext uri="{FF2B5EF4-FFF2-40B4-BE49-F238E27FC236}">
                <a16:creationId xmlns:a16="http://schemas.microsoft.com/office/drawing/2014/main" id="{2E9DBA75-FB1A-5549-A132-0B726C7CB51D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Ellipse 1188">
            <a:extLst>
              <a:ext uri="{FF2B5EF4-FFF2-40B4-BE49-F238E27FC236}">
                <a16:creationId xmlns:a16="http://schemas.microsoft.com/office/drawing/2014/main" id="{8B5F9766-537A-B24B-A69B-971E42E11967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0" name="Connecteur droit 1189">
            <a:extLst>
              <a:ext uri="{FF2B5EF4-FFF2-40B4-BE49-F238E27FC236}">
                <a16:creationId xmlns:a16="http://schemas.microsoft.com/office/drawing/2014/main" id="{B1D5062C-5473-4D4A-9889-37A0AAB70A16}"/>
              </a:ext>
            </a:extLst>
          </p:cNvPr>
          <p:cNvCxnSpPr>
            <a:stCxn id="1183" idx="6"/>
            <a:endCxn id="1184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Connecteur droit 1190">
            <a:extLst>
              <a:ext uri="{FF2B5EF4-FFF2-40B4-BE49-F238E27FC236}">
                <a16:creationId xmlns:a16="http://schemas.microsoft.com/office/drawing/2014/main" id="{1636BFD9-1B33-9F40-8833-85C6C693D5A1}"/>
              </a:ext>
            </a:extLst>
          </p:cNvPr>
          <p:cNvCxnSpPr>
            <a:cxnSpLocks/>
            <a:stCxn id="1184" idx="6"/>
            <a:endCxn id="1185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Connecteur droit 1191">
            <a:extLst>
              <a:ext uri="{FF2B5EF4-FFF2-40B4-BE49-F238E27FC236}">
                <a16:creationId xmlns:a16="http://schemas.microsoft.com/office/drawing/2014/main" id="{A02CF312-981B-DF4B-9C8E-482BA90598F6}"/>
              </a:ext>
            </a:extLst>
          </p:cNvPr>
          <p:cNvCxnSpPr>
            <a:cxnSpLocks/>
            <a:stCxn id="1185" idx="6"/>
            <a:endCxn id="1186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Connecteur droit 1192">
            <a:extLst>
              <a:ext uri="{FF2B5EF4-FFF2-40B4-BE49-F238E27FC236}">
                <a16:creationId xmlns:a16="http://schemas.microsoft.com/office/drawing/2014/main" id="{BBBCEFAD-4253-8A45-9226-2AA1E4F2635C}"/>
              </a:ext>
            </a:extLst>
          </p:cNvPr>
          <p:cNvCxnSpPr>
            <a:cxnSpLocks/>
            <a:stCxn id="1186" idx="6"/>
            <a:endCxn id="1187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Connecteur droit 1193">
            <a:extLst>
              <a:ext uri="{FF2B5EF4-FFF2-40B4-BE49-F238E27FC236}">
                <a16:creationId xmlns:a16="http://schemas.microsoft.com/office/drawing/2014/main" id="{1B24E6DA-8642-324D-914B-4DEA0FE1501F}"/>
              </a:ext>
            </a:extLst>
          </p:cNvPr>
          <p:cNvCxnSpPr>
            <a:cxnSpLocks/>
            <a:stCxn id="1187" idx="6"/>
            <a:endCxn id="1188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Connecteur droit 1194">
            <a:extLst>
              <a:ext uri="{FF2B5EF4-FFF2-40B4-BE49-F238E27FC236}">
                <a16:creationId xmlns:a16="http://schemas.microsoft.com/office/drawing/2014/main" id="{D97F3021-EFEA-F646-B5A8-011739C2D1D6}"/>
              </a:ext>
            </a:extLst>
          </p:cNvPr>
          <p:cNvCxnSpPr>
            <a:cxnSpLocks/>
            <a:stCxn id="1189" idx="6"/>
            <a:endCxn id="1216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Connecteur droit 1195">
            <a:extLst>
              <a:ext uri="{FF2B5EF4-FFF2-40B4-BE49-F238E27FC236}">
                <a16:creationId xmlns:a16="http://schemas.microsoft.com/office/drawing/2014/main" id="{A7C5AD9E-9729-7045-B9AE-B08060918E8E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Connecteur droit 1196">
            <a:extLst>
              <a:ext uri="{FF2B5EF4-FFF2-40B4-BE49-F238E27FC236}">
                <a16:creationId xmlns:a16="http://schemas.microsoft.com/office/drawing/2014/main" id="{B41B3708-396F-6440-83A4-5D7CD79B3115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Connecteur droit 1197">
            <a:extLst>
              <a:ext uri="{FF2B5EF4-FFF2-40B4-BE49-F238E27FC236}">
                <a16:creationId xmlns:a16="http://schemas.microsoft.com/office/drawing/2014/main" id="{8C8DE7BB-9E72-CB42-B317-BA68E2496643}"/>
              </a:ext>
            </a:extLst>
          </p:cNvPr>
          <p:cNvCxnSpPr>
            <a:cxnSpLocks/>
            <a:stCxn id="1189" idx="4"/>
            <a:endCxn id="1167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Connecteur droit 1198">
            <a:extLst>
              <a:ext uri="{FF2B5EF4-FFF2-40B4-BE49-F238E27FC236}">
                <a16:creationId xmlns:a16="http://schemas.microsoft.com/office/drawing/2014/main" id="{09CA11D7-E961-F045-9E8A-0825CA88F7D4}"/>
              </a:ext>
            </a:extLst>
          </p:cNvPr>
          <p:cNvCxnSpPr>
            <a:cxnSpLocks/>
            <a:stCxn id="1188" idx="4"/>
            <a:endCxn id="1166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Connecteur droit 1199">
            <a:extLst>
              <a:ext uri="{FF2B5EF4-FFF2-40B4-BE49-F238E27FC236}">
                <a16:creationId xmlns:a16="http://schemas.microsoft.com/office/drawing/2014/main" id="{A1E99D07-A43D-324B-B7A1-DD1C3D2B6990}"/>
              </a:ext>
            </a:extLst>
          </p:cNvPr>
          <p:cNvCxnSpPr>
            <a:cxnSpLocks/>
            <a:stCxn id="1187" idx="4"/>
            <a:endCxn id="1165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Connecteur droit 1200">
            <a:extLst>
              <a:ext uri="{FF2B5EF4-FFF2-40B4-BE49-F238E27FC236}">
                <a16:creationId xmlns:a16="http://schemas.microsoft.com/office/drawing/2014/main" id="{49EEE239-5B11-294E-9C22-56F4BDA9566C}"/>
              </a:ext>
            </a:extLst>
          </p:cNvPr>
          <p:cNvCxnSpPr>
            <a:cxnSpLocks/>
            <a:stCxn id="1186" idx="4"/>
            <a:endCxn id="1164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1201">
            <a:extLst>
              <a:ext uri="{FF2B5EF4-FFF2-40B4-BE49-F238E27FC236}">
                <a16:creationId xmlns:a16="http://schemas.microsoft.com/office/drawing/2014/main" id="{957CFE7C-EEEB-034B-B439-92F7CF13DEBD}"/>
              </a:ext>
            </a:extLst>
          </p:cNvPr>
          <p:cNvCxnSpPr>
            <a:cxnSpLocks/>
            <a:stCxn id="1185" idx="4"/>
            <a:endCxn id="1163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1202">
            <a:extLst>
              <a:ext uri="{FF2B5EF4-FFF2-40B4-BE49-F238E27FC236}">
                <a16:creationId xmlns:a16="http://schemas.microsoft.com/office/drawing/2014/main" id="{8CBAD7C5-BA2D-9244-B2D6-36B7F64A8E14}"/>
              </a:ext>
            </a:extLst>
          </p:cNvPr>
          <p:cNvCxnSpPr>
            <a:cxnSpLocks/>
            <a:stCxn id="1184" idx="4"/>
            <a:endCxn id="1162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Connecteur droit 1203">
            <a:extLst>
              <a:ext uri="{FF2B5EF4-FFF2-40B4-BE49-F238E27FC236}">
                <a16:creationId xmlns:a16="http://schemas.microsoft.com/office/drawing/2014/main" id="{E7E82EB7-F3C3-1448-B112-ABBD8F2474A9}"/>
              </a:ext>
            </a:extLst>
          </p:cNvPr>
          <p:cNvCxnSpPr>
            <a:cxnSpLocks/>
            <a:stCxn id="1183" idx="4"/>
            <a:endCxn id="1161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" name="Ellipse 1204">
            <a:extLst>
              <a:ext uri="{FF2B5EF4-FFF2-40B4-BE49-F238E27FC236}">
                <a16:creationId xmlns:a16="http://schemas.microsoft.com/office/drawing/2014/main" id="{49E89824-54C8-494E-B26E-802807FCB2EB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Ellipse 1205">
            <a:extLst>
              <a:ext uri="{FF2B5EF4-FFF2-40B4-BE49-F238E27FC236}">
                <a16:creationId xmlns:a16="http://schemas.microsoft.com/office/drawing/2014/main" id="{2817498F-BE08-2F49-8D2F-4EE3C2DE7A79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Ellipse 1206">
            <a:extLst>
              <a:ext uri="{FF2B5EF4-FFF2-40B4-BE49-F238E27FC236}">
                <a16:creationId xmlns:a16="http://schemas.microsoft.com/office/drawing/2014/main" id="{53DD114C-0A4A-6A41-B34C-6E45EE1AF330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Ellipse 1207">
            <a:extLst>
              <a:ext uri="{FF2B5EF4-FFF2-40B4-BE49-F238E27FC236}">
                <a16:creationId xmlns:a16="http://schemas.microsoft.com/office/drawing/2014/main" id="{FFA77D6F-3510-7C44-82E2-7D072ABDC6BF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Connecteur droit 1208">
            <a:extLst>
              <a:ext uri="{FF2B5EF4-FFF2-40B4-BE49-F238E27FC236}">
                <a16:creationId xmlns:a16="http://schemas.microsoft.com/office/drawing/2014/main" id="{81256B55-2AF7-4243-B4EB-9FF9554470EB}"/>
              </a:ext>
            </a:extLst>
          </p:cNvPr>
          <p:cNvCxnSpPr>
            <a:cxnSpLocks/>
            <a:stCxn id="1207" idx="4"/>
            <a:endCxn id="1208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Connecteur droit 1209">
            <a:extLst>
              <a:ext uri="{FF2B5EF4-FFF2-40B4-BE49-F238E27FC236}">
                <a16:creationId xmlns:a16="http://schemas.microsoft.com/office/drawing/2014/main" id="{4649E526-5DE4-7742-8845-EEDE0D9F0CB6}"/>
              </a:ext>
            </a:extLst>
          </p:cNvPr>
          <p:cNvCxnSpPr>
            <a:cxnSpLocks/>
            <a:stCxn id="1206" idx="4"/>
            <a:endCxn id="1207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Connecteur droit 1210">
            <a:extLst>
              <a:ext uri="{FF2B5EF4-FFF2-40B4-BE49-F238E27FC236}">
                <a16:creationId xmlns:a16="http://schemas.microsoft.com/office/drawing/2014/main" id="{96FD139C-F580-7249-B8F8-4A7E6ABBAA92}"/>
              </a:ext>
            </a:extLst>
          </p:cNvPr>
          <p:cNvCxnSpPr>
            <a:cxnSpLocks/>
            <a:stCxn id="1205" idx="4"/>
            <a:endCxn id="1206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Connecteur droit 1211">
            <a:extLst>
              <a:ext uri="{FF2B5EF4-FFF2-40B4-BE49-F238E27FC236}">
                <a16:creationId xmlns:a16="http://schemas.microsoft.com/office/drawing/2014/main" id="{00C0600D-6730-F74C-953A-5E61F9D54C1A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Connecteur droit 1212">
            <a:extLst>
              <a:ext uri="{FF2B5EF4-FFF2-40B4-BE49-F238E27FC236}">
                <a16:creationId xmlns:a16="http://schemas.microsoft.com/office/drawing/2014/main" id="{85BB31F3-D7AB-A641-9053-6145BD1C32EA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Ellipse 1213">
            <a:extLst>
              <a:ext uri="{FF2B5EF4-FFF2-40B4-BE49-F238E27FC236}">
                <a16:creationId xmlns:a16="http://schemas.microsoft.com/office/drawing/2014/main" id="{00770429-D29B-5F4B-A161-4E5C4A11735A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Connecteur droit 1214">
            <a:extLst>
              <a:ext uri="{FF2B5EF4-FFF2-40B4-BE49-F238E27FC236}">
                <a16:creationId xmlns:a16="http://schemas.microsoft.com/office/drawing/2014/main" id="{454FC3A5-CFE5-1E41-A53D-2C82C5EECB02}"/>
              </a:ext>
            </a:extLst>
          </p:cNvPr>
          <p:cNvCxnSpPr>
            <a:cxnSpLocks/>
            <a:endCxn id="1205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Ellipse 1215">
            <a:extLst>
              <a:ext uri="{FF2B5EF4-FFF2-40B4-BE49-F238E27FC236}">
                <a16:creationId xmlns:a16="http://schemas.microsoft.com/office/drawing/2014/main" id="{957B1CEB-BAB4-DF4E-822D-9E6C02DDA3FB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7" name="Connecteur droit 1216">
            <a:extLst>
              <a:ext uri="{FF2B5EF4-FFF2-40B4-BE49-F238E27FC236}">
                <a16:creationId xmlns:a16="http://schemas.microsoft.com/office/drawing/2014/main" id="{07F9C971-D633-8E47-AB27-68A2572A2064}"/>
              </a:ext>
            </a:extLst>
          </p:cNvPr>
          <p:cNvCxnSpPr>
            <a:cxnSpLocks/>
            <a:stCxn id="1216" idx="4"/>
            <a:endCxn id="1214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Connecteur droit 1217">
            <a:extLst>
              <a:ext uri="{FF2B5EF4-FFF2-40B4-BE49-F238E27FC236}">
                <a16:creationId xmlns:a16="http://schemas.microsoft.com/office/drawing/2014/main" id="{65487FE5-933A-714E-8227-B8DCEBE84A4D}"/>
              </a:ext>
            </a:extLst>
          </p:cNvPr>
          <p:cNvCxnSpPr>
            <a:cxnSpLocks/>
            <a:stCxn id="1188" idx="6"/>
            <a:endCxn id="1189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Connecteur droit 1218">
            <a:extLst>
              <a:ext uri="{FF2B5EF4-FFF2-40B4-BE49-F238E27FC236}">
                <a16:creationId xmlns:a16="http://schemas.microsoft.com/office/drawing/2014/main" id="{D057FCB6-8F5B-6445-B6B6-608DDAC59D26}"/>
              </a:ext>
            </a:extLst>
          </p:cNvPr>
          <p:cNvCxnSpPr>
            <a:cxnSpLocks/>
            <a:stCxn id="1167" idx="6"/>
            <a:endCxn id="1214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Connecteur droit 1219">
            <a:extLst>
              <a:ext uri="{FF2B5EF4-FFF2-40B4-BE49-F238E27FC236}">
                <a16:creationId xmlns:a16="http://schemas.microsoft.com/office/drawing/2014/main" id="{67C4B778-AA86-A943-8D92-6339DA05D03E}"/>
              </a:ext>
            </a:extLst>
          </p:cNvPr>
          <p:cNvCxnSpPr>
            <a:cxnSpLocks/>
            <a:stCxn id="1072" idx="6"/>
            <a:endCxn id="1205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Connecteur droit 1220">
            <a:extLst>
              <a:ext uri="{FF2B5EF4-FFF2-40B4-BE49-F238E27FC236}">
                <a16:creationId xmlns:a16="http://schemas.microsoft.com/office/drawing/2014/main" id="{F562AA80-7661-4943-AD3F-23A7D8E29BF3}"/>
              </a:ext>
            </a:extLst>
          </p:cNvPr>
          <p:cNvCxnSpPr>
            <a:cxnSpLocks/>
            <a:stCxn id="1079" idx="6"/>
            <a:endCxn id="1206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Connecteur droit 1221">
            <a:extLst>
              <a:ext uri="{FF2B5EF4-FFF2-40B4-BE49-F238E27FC236}">
                <a16:creationId xmlns:a16="http://schemas.microsoft.com/office/drawing/2014/main" id="{1C6B9FDA-361A-7343-AD24-7DDA92CC02FC}"/>
              </a:ext>
            </a:extLst>
          </p:cNvPr>
          <p:cNvCxnSpPr>
            <a:cxnSpLocks/>
            <a:stCxn id="1086" idx="6"/>
            <a:endCxn id="1207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Connecteur droit 1222">
            <a:extLst>
              <a:ext uri="{FF2B5EF4-FFF2-40B4-BE49-F238E27FC236}">
                <a16:creationId xmlns:a16="http://schemas.microsoft.com/office/drawing/2014/main" id="{58455A01-DEB1-C146-9AC2-686742F5A883}"/>
              </a:ext>
            </a:extLst>
          </p:cNvPr>
          <p:cNvCxnSpPr>
            <a:cxnSpLocks/>
            <a:stCxn id="1093" idx="6"/>
            <a:endCxn id="1208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Ellipse 1223">
            <a:extLst>
              <a:ext uri="{FF2B5EF4-FFF2-40B4-BE49-F238E27FC236}">
                <a16:creationId xmlns:a16="http://schemas.microsoft.com/office/drawing/2014/main" id="{1DFCE4B1-C95A-FC4A-8FEB-28DA8A55F21A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Ellipse 1224">
            <a:extLst>
              <a:ext uri="{FF2B5EF4-FFF2-40B4-BE49-F238E27FC236}">
                <a16:creationId xmlns:a16="http://schemas.microsoft.com/office/drawing/2014/main" id="{E829D134-E552-F246-AECE-A0CBA39EC57D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Ellipse 1225">
            <a:extLst>
              <a:ext uri="{FF2B5EF4-FFF2-40B4-BE49-F238E27FC236}">
                <a16:creationId xmlns:a16="http://schemas.microsoft.com/office/drawing/2014/main" id="{E7198F5E-01F3-2144-8B3F-00004314AB98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Ellipse 1226">
            <a:extLst>
              <a:ext uri="{FF2B5EF4-FFF2-40B4-BE49-F238E27FC236}">
                <a16:creationId xmlns:a16="http://schemas.microsoft.com/office/drawing/2014/main" id="{DD5AE0C4-A878-E947-B7C8-31F7C0254DFD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Ellipse 1227">
            <a:extLst>
              <a:ext uri="{FF2B5EF4-FFF2-40B4-BE49-F238E27FC236}">
                <a16:creationId xmlns:a16="http://schemas.microsoft.com/office/drawing/2014/main" id="{934768EF-C16C-F34F-B702-FF796B61263A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Ellipse 1228">
            <a:extLst>
              <a:ext uri="{FF2B5EF4-FFF2-40B4-BE49-F238E27FC236}">
                <a16:creationId xmlns:a16="http://schemas.microsoft.com/office/drawing/2014/main" id="{6A906306-5C13-2A4C-9F43-0089499EC02E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Ellipse 1229">
            <a:extLst>
              <a:ext uri="{FF2B5EF4-FFF2-40B4-BE49-F238E27FC236}">
                <a16:creationId xmlns:a16="http://schemas.microsoft.com/office/drawing/2014/main" id="{81E442C6-F81F-8A49-92C1-B2C3CBC2B2C0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1" name="Connecteur droit 1230">
            <a:extLst>
              <a:ext uri="{FF2B5EF4-FFF2-40B4-BE49-F238E27FC236}">
                <a16:creationId xmlns:a16="http://schemas.microsoft.com/office/drawing/2014/main" id="{A4D797BC-F43C-AC4E-BBE5-47E688CB727F}"/>
              </a:ext>
            </a:extLst>
          </p:cNvPr>
          <p:cNvCxnSpPr>
            <a:cxnSpLocks/>
            <a:stCxn id="1224" idx="6"/>
            <a:endCxn id="1225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Connecteur droit 1231">
            <a:extLst>
              <a:ext uri="{FF2B5EF4-FFF2-40B4-BE49-F238E27FC236}">
                <a16:creationId xmlns:a16="http://schemas.microsoft.com/office/drawing/2014/main" id="{4BC30400-08BB-394F-8FA5-827BC94C72B9}"/>
              </a:ext>
            </a:extLst>
          </p:cNvPr>
          <p:cNvCxnSpPr>
            <a:cxnSpLocks/>
            <a:stCxn id="1229" idx="6"/>
            <a:endCxn id="1230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Connecteur droit 1232">
            <a:extLst>
              <a:ext uri="{FF2B5EF4-FFF2-40B4-BE49-F238E27FC236}">
                <a16:creationId xmlns:a16="http://schemas.microsoft.com/office/drawing/2014/main" id="{9F1E0C1E-4786-FD40-BDDD-FE01FC57C7A5}"/>
              </a:ext>
            </a:extLst>
          </p:cNvPr>
          <p:cNvCxnSpPr>
            <a:cxnSpLocks/>
            <a:stCxn id="1228" idx="6"/>
            <a:endCxn id="1229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Connecteur droit 1233">
            <a:extLst>
              <a:ext uri="{FF2B5EF4-FFF2-40B4-BE49-F238E27FC236}">
                <a16:creationId xmlns:a16="http://schemas.microsoft.com/office/drawing/2014/main" id="{DFA7482C-D090-9B44-9840-8E355A13194A}"/>
              </a:ext>
            </a:extLst>
          </p:cNvPr>
          <p:cNvCxnSpPr>
            <a:cxnSpLocks/>
            <a:stCxn id="1227" idx="6"/>
            <a:endCxn id="1228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Connecteur droit 1234">
            <a:extLst>
              <a:ext uri="{FF2B5EF4-FFF2-40B4-BE49-F238E27FC236}">
                <a16:creationId xmlns:a16="http://schemas.microsoft.com/office/drawing/2014/main" id="{E36FC793-8657-C748-A98B-FD21221A1876}"/>
              </a:ext>
            </a:extLst>
          </p:cNvPr>
          <p:cNvCxnSpPr>
            <a:cxnSpLocks/>
            <a:stCxn id="1226" idx="6"/>
            <a:endCxn id="1227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Connecteur droit 1235">
            <a:extLst>
              <a:ext uri="{FF2B5EF4-FFF2-40B4-BE49-F238E27FC236}">
                <a16:creationId xmlns:a16="http://schemas.microsoft.com/office/drawing/2014/main" id="{58A8CAEF-B16F-9241-9639-BBEDB61AE7B5}"/>
              </a:ext>
            </a:extLst>
          </p:cNvPr>
          <p:cNvCxnSpPr>
            <a:cxnSpLocks/>
            <a:stCxn id="1225" idx="6"/>
            <a:endCxn id="1226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Connecteur droit 1236">
            <a:extLst>
              <a:ext uri="{FF2B5EF4-FFF2-40B4-BE49-F238E27FC236}">
                <a16:creationId xmlns:a16="http://schemas.microsoft.com/office/drawing/2014/main" id="{AD3DB42F-9F66-BF4D-B093-95454E9EA30D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Connecteur droit 1237">
            <a:extLst>
              <a:ext uri="{FF2B5EF4-FFF2-40B4-BE49-F238E27FC236}">
                <a16:creationId xmlns:a16="http://schemas.microsoft.com/office/drawing/2014/main" id="{79A38736-2AF6-F644-BB99-69AE9771DBE3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" name="Ellipse 1238">
            <a:extLst>
              <a:ext uri="{FF2B5EF4-FFF2-40B4-BE49-F238E27FC236}">
                <a16:creationId xmlns:a16="http://schemas.microsoft.com/office/drawing/2014/main" id="{93898575-2794-B043-AC7F-DDFB4911E9E9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0" name="Connecteur droit 1239">
            <a:extLst>
              <a:ext uri="{FF2B5EF4-FFF2-40B4-BE49-F238E27FC236}">
                <a16:creationId xmlns:a16="http://schemas.microsoft.com/office/drawing/2014/main" id="{448C0D55-82FB-BF44-8C95-29B07F343C8F}"/>
              </a:ext>
            </a:extLst>
          </p:cNvPr>
          <p:cNvCxnSpPr>
            <a:cxnSpLocks/>
            <a:stCxn id="1230" idx="6"/>
            <a:endCxn id="1239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Ellipse 1240">
            <a:extLst>
              <a:ext uri="{FF2B5EF4-FFF2-40B4-BE49-F238E27FC236}">
                <a16:creationId xmlns:a16="http://schemas.microsoft.com/office/drawing/2014/main" id="{BD912EFF-C978-C24A-B76E-516BA806C2AC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Ellipse 1241">
            <a:extLst>
              <a:ext uri="{FF2B5EF4-FFF2-40B4-BE49-F238E27FC236}">
                <a16:creationId xmlns:a16="http://schemas.microsoft.com/office/drawing/2014/main" id="{D87DFDD3-A8A5-B74B-AEEC-76FB70F3A5CD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Ellipse 1242">
            <a:extLst>
              <a:ext uri="{FF2B5EF4-FFF2-40B4-BE49-F238E27FC236}">
                <a16:creationId xmlns:a16="http://schemas.microsoft.com/office/drawing/2014/main" id="{92809BBC-5D76-F84D-8FDC-C1029F16D34C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Ellipse 1243">
            <a:extLst>
              <a:ext uri="{FF2B5EF4-FFF2-40B4-BE49-F238E27FC236}">
                <a16:creationId xmlns:a16="http://schemas.microsoft.com/office/drawing/2014/main" id="{85CBE360-4F5B-6E4A-A3E3-2B136CBA7D16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Ellipse 1244">
            <a:extLst>
              <a:ext uri="{FF2B5EF4-FFF2-40B4-BE49-F238E27FC236}">
                <a16:creationId xmlns:a16="http://schemas.microsoft.com/office/drawing/2014/main" id="{FFAC0D80-37AC-6A4B-B46C-1D16D1B96C24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Ellipse 1245">
            <a:extLst>
              <a:ext uri="{FF2B5EF4-FFF2-40B4-BE49-F238E27FC236}">
                <a16:creationId xmlns:a16="http://schemas.microsoft.com/office/drawing/2014/main" id="{593C99DA-11DC-E841-9D4F-B4126B427D3C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Ellipse 1246">
            <a:extLst>
              <a:ext uri="{FF2B5EF4-FFF2-40B4-BE49-F238E27FC236}">
                <a16:creationId xmlns:a16="http://schemas.microsoft.com/office/drawing/2014/main" id="{E465AA7F-DF9E-674B-96DF-D5AD0568B915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8" name="Connecteur droit 1247">
            <a:extLst>
              <a:ext uri="{FF2B5EF4-FFF2-40B4-BE49-F238E27FC236}">
                <a16:creationId xmlns:a16="http://schemas.microsoft.com/office/drawing/2014/main" id="{144A838B-E1A3-B243-9380-8EB1665EA969}"/>
              </a:ext>
            </a:extLst>
          </p:cNvPr>
          <p:cNvCxnSpPr>
            <a:cxnSpLocks/>
            <a:stCxn id="1241" idx="6"/>
            <a:endCxn id="1242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cteur droit 1248">
            <a:extLst>
              <a:ext uri="{FF2B5EF4-FFF2-40B4-BE49-F238E27FC236}">
                <a16:creationId xmlns:a16="http://schemas.microsoft.com/office/drawing/2014/main" id="{81DB739E-E252-7548-94D4-4A579A9455CD}"/>
              </a:ext>
            </a:extLst>
          </p:cNvPr>
          <p:cNvCxnSpPr>
            <a:cxnSpLocks/>
            <a:stCxn id="1246" idx="6"/>
            <a:endCxn id="1247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Connecteur droit 1249">
            <a:extLst>
              <a:ext uri="{FF2B5EF4-FFF2-40B4-BE49-F238E27FC236}">
                <a16:creationId xmlns:a16="http://schemas.microsoft.com/office/drawing/2014/main" id="{83CBABF4-E376-9E49-8339-ECDDB3DA630A}"/>
              </a:ext>
            </a:extLst>
          </p:cNvPr>
          <p:cNvCxnSpPr>
            <a:cxnSpLocks/>
            <a:stCxn id="1245" idx="6"/>
            <a:endCxn id="1246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Connecteur droit 1250">
            <a:extLst>
              <a:ext uri="{FF2B5EF4-FFF2-40B4-BE49-F238E27FC236}">
                <a16:creationId xmlns:a16="http://schemas.microsoft.com/office/drawing/2014/main" id="{EE7DF6AB-1C81-4C4F-9977-BF0EF0DDF990}"/>
              </a:ext>
            </a:extLst>
          </p:cNvPr>
          <p:cNvCxnSpPr>
            <a:cxnSpLocks/>
            <a:stCxn id="1244" idx="6"/>
            <a:endCxn id="1245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cteur droit 1251">
            <a:extLst>
              <a:ext uri="{FF2B5EF4-FFF2-40B4-BE49-F238E27FC236}">
                <a16:creationId xmlns:a16="http://schemas.microsoft.com/office/drawing/2014/main" id="{38E81277-73C9-3641-A7C8-C1968FC0AD51}"/>
              </a:ext>
            </a:extLst>
          </p:cNvPr>
          <p:cNvCxnSpPr>
            <a:cxnSpLocks/>
            <a:stCxn id="1243" idx="6"/>
            <a:endCxn id="1244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Connecteur droit 1252">
            <a:extLst>
              <a:ext uri="{FF2B5EF4-FFF2-40B4-BE49-F238E27FC236}">
                <a16:creationId xmlns:a16="http://schemas.microsoft.com/office/drawing/2014/main" id="{7CD039FC-3EA5-044D-91F8-4AF53FE099D8}"/>
              </a:ext>
            </a:extLst>
          </p:cNvPr>
          <p:cNvCxnSpPr>
            <a:cxnSpLocks/>
            <a:stCxn id="1242" idx="6"/>
            <a:endCxn id="1243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Connecteur droit 1253">
            <a:extLst>
              <a:ext uri="{FF2B5EF4-FFF2-40B4-BE49-F238E27FC236}">
                <a16:creationId xmlns:a16="http://schemas.microsoft.com/office/drawing/2014/main" id="{8A46C5DA-1E10-8044-88EE-0B4D3FABDC89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cteur droit 1254">
            <a:extLst>
              <a:ext uri="{FF2B5EF4-FFF2-40B4-BE49-F238E27FC236}">
                <a16:creationId xmlns:a16="http://schemas.microsoft.com/office/drawing/2014/main" id="{AF382BC0-369C-3940-A55B-4A5B1EF4A352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Ellipse 1255">
            <a:extLst>
              <a:ext uri="{FF2B5EF4-FFF2-40B4-BE49-F238E27FC236}">
                <a16:creationId xmlns:a16="http://schemas.microsoft.com/office/drawing/2014/main" id="{0384305F-C095-574B-B586-EC9467B34EFB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7" name="Connecteur droit 1256">
            <a:extLst>
              <a:ext uri="{FF2B5EF4-FFF2-40B4-BE49-F238E27FC236}">
                <a16:creationId xmlns:a16="http://schemas.microsoft.com/office/drawing/2014/main" id="{7214E205-1AFA-2C4D-AAA9-8F0D4D1904E3}"/>
              </a:ext>
            </a:extLst>
          </p:cNvPr>
          <p:cNvCxnSpPr>
            <a:cxnSpLocks/>
            <a:stCxn id="1247" idx="6"/>
            <a:endCxn id="1256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cteur droit 1257">
            <a:extLst>
              <a:ext uri="{FF2B5EF4-FFF2-40B4-BE49-F238E27FC236}">
                <a16:creationId xmlns:a16="http://schemas.microsoft.com/office/drawing/2014/main" id="{180E29AA-396A-F043-AAAA-83571C29E915}"/>
              </a:ext>
            </a:extLst>
          </p:cNvPr>
          <p:cNvCxnSpPr>
            <a:cxnSpLocks/>
            <a:stCxn id="1087" idx="4"/>
            <a:endCxn id="1224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Connecteur droit 1258">
            <a:extLst>
              <a:ext uri="{FF2B5EF4-FFF2-40B4-BE49-F238E27FC236}">
                <a16:creationId xmlns:a16="http://schemas.microsoft.com/office/drawing/2014/main" id="{533AC6ED-77C2-DC43-95CE-3CB8A7572FD4}"/>
              </a:ext>
            </a:extLst>
          </p:cNvPr>
          <p:cNvCxnSpPr>
            <a:cxnSpLocks/>
            <a:stCxn id="1088" idx="4"/>
            <a:endCxn id="1225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Connecteur droit 1259">
            <a:extLst>
              <a:ext uri="{FF2B5EF4-FFF2-40B4-BE49-F238E27FC236}">
                <a16:creationId xmlns:a16="http://schemas.microsoft.com/office/drawing/2014/main" id="{712A7FBD-07F8-1041-B61E-98643EEF2947}"/>
              </a:ext>
            </a:extLst>
          </p:cNvPr>
          <p:cNvCxnSpPr>
            <a:cxnSpLocks/>
            <a:stCxn id="1089" idx="4"/>
            <a:endCxn id="1226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Connecteur droit 1260">
            <a:extLst>
              <a:ext uri="{FF2B5EF4-FFF2-40B4-BE49-F238E27FC236}">
                <a16:creationId xmlns:a16="http://schemas.microsoft.com/office/drawing/2014/main" id="{7C7D4B70-7F68-F347-8F8A-072C66FB9009}"/>
              </a:ext>
            </a:extLst>
          </p:cNvPr>
          <p:cNvCxnSpPr>
            <a:cxnSpLocks/>
            <a:stCxn id="1090" idx="4"/>
            <a:endCxn id="1227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cteur droit 1261">
            <a:extLst>
              <a:ext uri="{FF2B5EF4-FFF2-40B4-BE49-F238E27FC236}">
                <a16:creationId xmlns:a16="http://schemas.microsoft.com/office/drawing/2014/main" id="{445EC8F6-7AFC-7F4C-A61A-23E2294B0EDA}"/>
              </a:ext>
            </a:extLst>
          </p:cNvPr>
          <p:cNvCxnSpPr>
            <a:cxnSpLocks/>
            <a:stCxn id="1091" idx="4"/>
            <a:endCxn id="1228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eur droit 1262">
            <a:extLst>
              <a:ext uri="{FF2B5EF4-FFF2-40B4-BE49-F238E27FC236}">
                <a16:creationId xmlns:a16="http://schemas.microsoft.com/office/drawing/2014/main" id="{471DF26F-C3D3-5245-9174-720418BC1AB7}"/>
              </a:ext>
            </a:extLst>
          </p:cNvPr>
          <p:cNvCxnSpPr>
            <a:cxnSpLocks/>
            <a:stCxn id="1092" idx="4"/>
            <a:endCxn id="1229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Connecteur droit 1263">
            <a:extLst>
              <a:ext uri="{FF2B5EF4-FFF2-40B4-BE49-F238E27FC236}">
                <a16:creationId xmlns:a16="http://schemas.microsoft.com/office/drawing/2014/main" id="{8C34BFC0-929D-DC47-B54E-A0D431214965}"/>
              </a:ext>
            </a:extLst>
          </p:cNvPr>
          <p:cNvCxnSpPr>
            <a:cxnSpLocks/>
            <a:stCxn id="1093" idx="4"/>
            <a:endCxn id="1230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cteur droit 1264">
            <a:extLst>
              <a:ext uri="{FF2B5EF4-FFF2-40B4-BE49-F238E27FC236}">
                <a16:creationId xmlns:a16="http://schemas.microsoft.com/office/drawing/2014/main" id="{606AB30A-2CFF-224E-AA98-F3673A07445A}"/>
              </a:ext>
            </a:extLst>
          </p:cNvPr>
          <p:cNvCxnSpPr>
            <a:cxnSpLocks/>
            <a:stCxn id="1208" idx="4"/>
            <a:endCxn id="1239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Connecteur droit 1265">
            <a:extLst>
              <a:ext uri="{FF2B5EF4-FFF2-40B4-BE49-F238E27FC236}">
                <a16:creationId xmlns:a16="http://schemas.microsoft.com/office/drawing/2014/main" id="{BE0831F6-4984-724B-AFE0-FB6950AAE8A0}"/>
              </a:ext>
            </a:extLst>
          </p:cNvPr>
          <p:cNvCxnSpPr>
            <a:cxnSpLocks/>
            <a:stCxn id="1239" idx="4"/>
            <a:endCxn id="1256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Connecteur droit 1266">
            <a:extLst>
              <a:ext uri="{FF2B5EF4-FFF2-40B4-BE49-F238E27FC236}">
                <a16:creationId xmlns:a16="http://schemas.microsoft.com/office/drawing/2014/main" id="{251585CD-04C4-8947-BB2E-74DE25E3C53A}"/>
              </a:ext>
            </a:extLst>
          </p:cNvPr>
          <p:cNvCxnSpPr>
            <a:cxnSpLocks/>
            <a:stCxn id="1230" idx="4"/>
            <a:endCxn id="1247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cteur droit 1267">
            <a:extLst>
              <a:ext uri="{FF2B5EF4-FFF2-40B4-BE49-F238E27FC236}">
                <a16:creationId xmlns:a16="http://schemas.microsoft.com/office/drawing/2014/main" id="{8CEB0CEF-C04B-304D-BC62-86B744C656D8}"/>
              </a:ext>
            </a:extLst>
          </p:cNvPr>
          <p:cNvCxnSpPr>
            <a:cxnSpLocks/>
            <a:stCxn id="1229" idx="4"/>
            <a:endCxn id="1246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Connecteur droit 1268">
            <a:extLst>
              <a:ext uri="{FF2B5EF4-FFF2-40B4-BE49-F238E27FC236}">
                <a16:creationId xmlns:a16="http://schemas.microsoft.com/office/drawing/2014/main" id="{85C0A49F-8732-A141-AEE6-F664FA6C3601}"/>
              </a:ext>
            </a:extLst>
          </p:cNvPr>
          <p:cNvCxnSpPr>
            <a:cxnSpLocks/>
            <a:stCxn id="1228" idx="4"/>
            <a:endCxn id="1245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Connecteur droit 1269">
            <a:extLst>
              <a:ext uri="{FF2B5EF4-FFF2-40B4-BE49-F238E27FC236}">
                <a16:creationId xmlns:a16="http://schemas.microsoft.com/office/drawing/2014/main" id="{9079F431-8413-5A45-8C9D-1B2B0648E380}"/>
              </a:ext>
            </a:extLst>
          </p:cNvPr>
          <p:cNvCxnSpPr>
            <a:cxnSpLocks/>
            <a:stCxn id="1227" idx="4"/>
            <a:endCxn id="1244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cteur droit 1270">
            <a:extLst>
              <a:ext uri="{FF2B5EF4-FFF2-40B4-BE49-F238E27FC236}">
                <a16:creationId xmlns:a16="http://schemas.microsoft.com/office/drawing/2014/main" id="{BBA62BDC-DDC9-954E-A05B-80649B3C441A}"/>
              </a:ext>
            </a:extLst>
          </p:cNvPr>
          <p:cNvCxnSpPr>
            <a:cxnSpLocks/>
            <a:stCxn id="1226" idx="4"/>
            <a:endCxn id="1243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Connecteur droit 1271">
            <a:extLst>
              <a:ext uri="{FF2B5EF4-FFF2-40B4-BE49-F238E27FC236}">
                <a16:creationId xmlns:a16="http://schemas.microsoft.com/office/drawing/2014/main" id="{691CBF6F-9538-8A48-B984-4F8185B9FC7E}"/>
              </a:ext>
            </a:extLst>
          </p:cNvPr>
          <p:cNvCxnSpPr>
            <a:cxnSpLocks/>
            <a:stCxn id="1225" idx="4"/>
            <a:endCxn id="1242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Connecteur droit 1272">
            <a:extLst>
              <a:ext uri="{FF2B5EF4-FFF2-40B4-BE49-F238E27FC236}">
                <a16:creationId xmlns:a16="http://schemas.microsoft.com/office/drawing/2014/main" id="{8751AD38-B5CB-104F-8582-CEF356A6C664}"/>
              </a:ext>
            </a:extLst>
          </p:cNvPr>
          <p:cNvCxnSpPr>
            <a:cxnSpLocks/>
            <a:stCxn id="1224" idx="4"/>
            <a:endCxn id="1241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Ellipse 1273">
            <a:extLst>
              <a:ext uri="{FF2B5EF4-FFF2-40B4-BE49-F238E27FC236}">
                <a16:creationId xmlns:a16="http://schemas.microsoft.com/office/drawing/2014/main" id="{700E146D-C144-3047-8A4B-B00C0367BE80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Ellipse 1274">
            <a:extLst>
              <a:ext uri="{FF2B5EF4-FFF2-40B4-BE49-F238E27FC236}">
                <a16:creationId xmlns:a16="http://schemas.microsoft.com/office/drawing/2014/main" id="{46D7BCD0-6909-F243-81C8-22795651ACE1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Ellipse 1275">
            <a:extLst>
              <a:ext uri="{FF2B5EF4-FFF2-40B4-BE49-F238E27FC236}">
                <a16:creationId xmlns:a16="http://schemas.microsoft.com/office/drawing/2014/main" id="{1AE77BA9-3C4A-E94D-AEEA-81CD4F84171D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Ellipse 1276">
            <a:extLst>
              <a:ext uri="{FF2B5EF4-FFF2-40B4-BE49-F238E27FC236}">
                <a16:creationId xmlns:a16="http://schemas.microsoft.com/office/drawing/2014/main" id="{8EED8A05-F99D-354E-B187-669BE5E1F3E1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8" name="Connecteur droit 1277">
            <a:extLst>
              <a:ext uri="{FF2B5EF4-FFF2-40B4-BE49-F238E27FC236}">
                <a16:creationId xmlns:a16="http://schemas.microsoft.com/office/drawing/2014/main" id="{4E0C3121-917D-E34E-AE93-7A7ED8256426}"/>
              </a:ext>
            </a:extLst>
          </p:cNvPr>
          <p:cNvCxnSpPr>
            <a:cxnSpLocks/>
            <a:stCxn id="1276" idx="4"/>
            <a:endCxn id="1277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Connecteur droit 1278">
            <a:extLst>
              <a:ext uri="{FF2B5EF4-FFF2-40B4-BE49-F238E27FC236}">
                <a16:creationId xmlns:a16="http://schemas.microsoft.com/office/drawing/2014/main" id="{B31CFE7C-87B7-754E-9630-7F2C76B43C82}"/>
              </a:ext>
            </a:extLst>
          </p:cNvPr>
          <p:cNvCxnSpPr>
            <a:cxnSpLocks/>
            <a:stCxn id="1275" idx="4"/>
            <a:endCxn id="1276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Connecteur droit 1279">
            <a:extLst>
              <a:ext uri="{FF2B5EF4-FFF2-40B4-BE49-F238E27FC236}">
                <a16:creationId xmlns:a16="http://schemas.microsoft.com/office/drawing/2014/main" id="{C333122F-93DC-F141-84F1-58D7C5A2CE41}"/>
              </a:ext>
            </a:extLst>
          </p:cNvPr>
          <p:cNvCxnSpPr>
            <a:cxnSpLocks/>
            <a:stCxn id="1274" idx="4"/>
            <a:endCxn id="1275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Connecteur droit 1280">
            <a:extLst>
              <a:ext uri="{FF2B5EF4-FFF2-40B4-BE49-F238E27FC236}">
                <a16:creationId xmlns:a16="http://schemas.microsoft.com/office/drawing/2014/main" id="{CB3CD531-EA55-8048-8A10-2D31CA9C44E0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Connecteur droit 1281">
            <a:extLst>
              <a:ext uri="{FF2B5EF4-FFF2-40B4-BE49-F238E27FC236}">
                <a16:creationId xmlns:a16="http://schemas.microsoft.com/office/drawing/2014/main" id="{D8B4E165-34AD-D243-A127-B84784DB4156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" name="Ellipse 1282">
            <a:extLst>
              <a:ext uri="{FF2B5EF4-FFF2-40B4-BE49-F238E27FC236}">
                <a16:creationId xmlns:a16="http://schemas.microsoft.com/office/drawing/2014/main" id="{EF807176-8598-AF45-958F-3EA5D1039A30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4" name="Connecteur droit 1283">
            <a:extLst>
              <a:ext uri="{FF2B5EF4-FFF2-40B4-BE49-F238E27FC236}">
                <a16:creationId xmlns:a16="http://schemas.microsoft.com/office/drawing/2014/main" id="{96DE9A34-E2E6-3946-9DDE-BA7D654CDDBE}"/>
              </a:ext>
            </a:extLst>
          </p:cNvPr>
          <p:cNvCxnSpPr>
            <a:cxnSpLocks/>
            <a:endCxn id="1274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5" name="Ellipse 1284">
            <a:extLst>
              <a:ext uri="{FF2B5EF4-FFF2-40B4-BE49-F238E27FC236}">
                <a16:creationId xmlns:a16="http://schemas.microsoft.com/office/drawing/2014/main" id="{B3D03E2E-AF9E-C44F-A766-5C3D1D339454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6" name="Connecteur droit 1285">
            <a:extLst>
              <a:ext uri="{FF2B5EF4-FFF2-40B4-BE49-F238E27FC236}">
                <a16:creationId xmlns:a16="http://schemas.microsoft.com/office/drawing/2014/main" id="{33455F62-FDCB-E946-B4D8-81B44D781EB4}"/>
              </a:ext>
            </a:extLst>
          </p:cNvPr>
          <p:cNvCxnSpPr>
            <a:cxnSpLocks/>
            <a:stCxn id="1285" idx="4"/>
            <a:endCxn id="1283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Ellipse 1286">
            <a:extLst>
              <a:ext uri="{FF2B5EF4-FFF2-40B4-BE49-F238E27FC236}">
                <a16:creationId xmlns:a16="http://schemas.microsoft.com/office/drawing/2014/main" id="{54A7A940-8369-9E42-BEC5-959692A8B686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Ellipse 1287">
            <a:extLst>
              <a:ext uri="{FF2B5EF4-FFF2-40B4-BE49-F238E27FC236}">
                <a16:creationId xmlns:a16="http://schemas.microsoft.com/office/drawing/2014/main" id="{8223A9B1-BC63-DB4F-BECF-BFE1D9D1F287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9" name="Connecteur droit 1288">
            <a:extLst>
              <a:ext uri="{FF2B5EF4-FFF2-40B4-BE49-F238E27FC236}">
                <a16:creationId xmlns:a16="http://schemas.microsoft.com/office/drawing/2014/main" id="{584E6EDC-09AB-2441-A19A-5791E072AD17}"/>
              </a:ext>
            </a:extLst>
          </p:cNvPr>
          <p:cNvCxnSpPr>
            <a:cxnSpLocks/>
            <a:stCxn id="1277" idx="4"/>
            <a:endCxn id="1287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Connecteur droit 1289">
            <a:extLst>
              <a:ext uri="{FF2B5EF4-FFF2-40B4-BE49-F238E27FC236}">
                <a16:creationId xmlns:a16="http://schemas.microsoft.com/office/drawing/2014/main" id="{95C1631A-F556-5A44-BBC0-3B7569006CE5}"/>
              </a:ext>
            </a:extLst>
          </p:cNvPr>
          <p:cNvCxnSpPr>
            <a:cxnSpLocks/>
            <a:stCxn id="1287" idx="4"/>
            <a:endCxn id="1288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Connecteur droit 1290">
            <a:extLst>
              <a:ext uri="{FF2B5EF4-FFF2-40B4-BE49-F238E27FC236}">
                <a16:creationId xmlns:a16="http://schemas.microsoft.com/office/drawing/2014/main" id="{5211042C-B01F-A745-8D1D-086461914602}"/>
              </a:ext>
            </a:extLst>
          </p:cNvPr>
          <p:cNvCxnSpPr>
            <a:cxnSpLocks/>
            <a:stCxn id="1216" idx="6"/>
            <a:endCxn id="1285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Ellipse 1291">
            <a:extLst>
              <a:ext uri="{FF2B5EF4-FFF2-40B4-BE49-F238E27FC236}">
                <a16:creationId xmlns:a16="http://schemas.microsoft.com/office/drawing/2014/main" id="{6071F56A-D3DA-8C47-90D0-305AE92FAA65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Ellipse 1292">
            <a:extLst>
              <a:ext uri="{FF2B5EF4-FFF2-40B4-BE49-F238E27FC236}">
                <a16:creationId xmlns:a16="http://schemas.microsoft.com/office/drawing/2014/main" id="{DDA96FD4-CF79-A242-9B24-B8FEFA1920C3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Ellipse 1293">
            <a:extLst>
              <a:ext uri="{FF2B5EF4-FFF2-40B4-BE49-F238E27FC236}">
                <a16:creationId xmlns:a16="http://schemas.microsoft.com/office/drawing/2014/main" id="{EF4FF0AB-0E5A-7240-A152-0B4EDB568033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Ellipse 1294">
            <a:extLst>
              <a:ext uri="{FF2B5EF4-FFF2-40B4-BE49-F238E27FC236}">
                <a16:creationId xmlns:a16="http://schemas.microsoft.com/office/drawing/2014/main" id="{90A6D584-EAD1-B943-8BED-E91AFFEBD615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6" name="Connecteur droit 1295">
            <a:extLst>
              <a:ext uri="{FF2B5EF4-FFF2-40B4-BE49-F238E27FC236}">
                <a16:creationId xmlns:a16="http://schemas.microsoft.com/office/drawing/2014/main" id="{617F1FB6-E2DA-CF41-A481-31E193B170A6}"/>
              </a:ext>
            </a:extLst>
          </p:cNvPr>
          <p:cNvCxnSpPr>
            <a:cxnSpLocks/>
            <a:stCxn id="1294" idx="4"/>
            <a:endCxn id="1295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Connecteur droit 1296">
            <a:extLst>
              <a:ext uri="{FF2B5EF4-FFF2-40B4-BE49-F238E27FC236}">
                <a16:creationId xmlns:a16="http://schemas.microsoft.com/office/drawing/2014/main" id="{CE90699F-6779-E045-8F3D-E2FE44F0898F}"/>
              </a:ext>
            </a:extLst>
          </p:cNvPr>
          <p:cNvCxnSpPr>
            <a:cxnSpLocks/>
            <a:stCxn id="1293" idx="4"/>
            <a:endCxn id="1294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Connecteur droit 1297">
            <a:extLst>
              <a:ext uri="{FF2B5EF4-FFF2-40B4-BE49-F238E27FC236}">
                <a16:creationId xmlns:a16="http://schemas.microsoft.com/office/drawing/2014/main" id="{FD5ADFCA-AD76-3541-9C20-554802F19B31}"/>
              </a:ext>
            </a:extLst>
          </p:cNvPr>
          <p:cNvCxnSpPr>
            <a:cxnSpLocks/>
            <a:stCxn id="1292" idx="4"/>
            <a:endCxn id="1293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Connecteur droit 1298">
            <a:extLst>
              <a:ext uri="{FF2B5EF4-FFF2-40B4-BE49-F238E27FC236}">
                <a16:creationId xmlns:a16="http://schemas.microsoft.com/office/drawing/2014/main" id="{DC5BD1D8-C275-8040-BA6D-B0243F04C37A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Connecteur droit 1299">
            <a:extLst>
              <a:ext uri="{FF2B5EF4-FFF2-40B4-BE49-F238E27FC236}">
                <a16:creationId xmlns:a16="http://schemas.microsoft.com/office/drawing/2014/main" id="{C80EC922-0A07-D148-BEAF-ECF5CB01D1B8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Ellipse 1300">
            <a:extLst>
              <a:ext uri="{FF2B5EF4-FFF2-40B4-BE49-F238E27FC236}">
                <a16:creationId xmlns:a16="http://schemas.microsoft.com/office/drawing/2014/main" id="{A850D84B-644B-CE49-A5AB-E7EAD042542B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2" name="Connecteur droit 1301">
            <a:extLst>
              <a:ext uri="{FF2B5EF4-FFF2-40B4-BE49-F238E27FC236}">
                <a16:creationId xmlns:a16="http://schemas.microsoft.com/office/drawing/2014/main" id="{BF80F0D2-76B3-0C44-89BB-A2761F98512F}"/>
              </a:ext>
            </a:extLst>
          </p:cNvPr>
          <p:cNvCxnSpPr>
            <a:cxnSpLocks/>
            <a:endCxn id="1292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3" name="Ellipse 1302">
            <a:extLst>
              <a:ext uri="{FF2B5EF4-FFF2-40B4-BE49-F238E27FC236}">
                <a16:creationId xmlns:a16="http://schemas.microsoft.com/office/drawing/2014/main" id="{8512737C-45CB-FC48-B4B0-748910CE8443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4" name="Connecteur droit 1303">
            <a:extLst>
              <a:ext uri="{FF2B5EF4-FFF2-40B4-BE49-F238E27FC236}">
                <a16:creationId xmlns:a16="http://schemas.microsoft.com/office/drawing/2014/main" id="{C4F42717-D4FE-AA4F-9697-AADC83512D7A}"/>
              </a:ext>
            </a:extLst>
          </p:cNvPr>
          <p:cNvCxnSpPr>
            <a:cxnSpLocks/>
            <a:stCxn id="1303" idx="4"/>
            <a:endCxn id="1301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Ellipse 1304">
            <a:extLst>
              <a:ext uri="{FF2B5EF4-FFF2-40B4-BE49-F238E27FC236}">
                <a16:creationId xmlns:a16="http://schemas.microsoft.com/office/drawing/2014/main" id="{0A2082F1-BC95-AD4B-BDE4-8CBB5E349489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Ellipse 1305">
            <a:extLst>
              <a:ext uri="{FF2B5EF4-FFF2-40B4-BE49-F238E27FC236}">
                <a16:creationId xmlns:a16="http://schemas.microsoft.com/office/drawing/2014/main" id="{5C9F770F-2476-AC4E-8AB2-4049D42E5FB4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7" name="Connecteur droit 1306">
            <a:extLst>
              <a:ext uri="{FF2B5EF4-FFF2-40B4-BE49-F238E27FC236}">
                <a16:creationId xmlns:a16="http://schemas.microsoft.com/office/drawing/2014/main" id="{586BF497-08AC-9B41-90E7-206EC4BE6BE1}"/>
              </a:ext>
            </a:extLst>
          </p:cNvPr>
          <p:cNvCxnSpPr>
            <a:cxnSpLocks/>
            <a:stCxn id="1295" idx="4"/>
            <a:endCxn id="1305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Connecteur droit 1307">
            <a:extLst>
              <a:ext uri="{FF2B5EF4-FFF2-40B4-BE49-F238E27FC236}">
                <a16:creationId xmlns:a16="http://schemas.microsoft.com/office/drawing/2014/main" id="{C25BF247-F4CF-8D4C-B3AB-0E11E9FE386F}"/>
              </a:ext>
            </a:extLst>
          </p:cNvPr>
          <p:cNvCxnSpPr>
            <a:cxnSpLocks/>
            <a:stCxn id="1305" idx="4"/>
            <a:endCxn id="1306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9" name="Connecteur droit 1308">
            <a:extLst>
              <a:ext uri="{FF2B5EF4-FFF2-40B4-BE49-F238E27FC236}">
                <a16:creationId xmlns:a16="http://schemas.microsoft.com/office/drawing/2014/main" id="{253E3FCD-A98B-EE4E-ABA7-E7FF38D5ADDB}"/>
              </a:ext>
            </a:extLst>
          </p:cNvPr>
          <p:cNvCxnSpPr>
            <a:cxnSpLocks/>
            <a:stCxn id="1285" idx="6"/>
            <a:endCxn id="1303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Connecteur droit 1309">
            <a:extLst>
              <a:ext uri="{FF2B5EF4-FFF2-40B4-BE49-F238E27FC236}">
                <a16:creationId xmlns:a16="http://schemas.microsoft.com/office/drawing/2014/main" id="{503AA33F-8341-394B-81AC-C181400DCDB3}"/>
              </a:ext>
            </a:extLst>
          </p:cNvPr>
          <p:cNvCxnSpPr>
            <a:cxnSpLocks/>
            <a:stCxn id="1214" idx="6"/>
            <a:endCxn id="1283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Connecteur droit 1310">
            <a:extLst>
              <a:ext uri="{FF2B5EF4-FFF2-40B4-BE49-F238E27FC236}">
                <a16:creationId xmlns:a16="http://schemas.microsoft.com/office/drawing/2014/main" id="{034225E2-0E4D-A44F-A591-016092F76CCA}"/>
              </a:ext>
            </a:extLst>
          </p:cNvPr>
          <p:cNvCxnSpPr>
            <a:cxnSpLocks/>
            <a:stCxn id="1283" idx="6"/>
            <a:endCxn id="1301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Connecteur droit 1311">
            <a:extLst>
              <a:ext uri="{FF2B5EF4-FFF2-40B4-BE49-F238E27FC236}">
                <a16:creationId xmlns:a16="http://schemas.microsoft.com/office/drawing/2014/main" id="{A04E9357-ECD8-4C47-BEED-BE64AB40D62D}"/>
              </a:ext>
            </a:extLst>
          </p:cNvPr>
          <p:cNvCxnSpPr>
            <a:cxnSpLocks/>
            <a:stCxn id="1274" idx="6"/>
            <a:endCxn id="1292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Connecteur droit 1312">
            <a:extLst>
              <a:ext uri="{FF2B5EF4-FFF2-40B4-BE49-F238E27FC236}">
                <a16:creationId xmlns:a16="http://schemas.microsoft.com/office/drawing/2014/main" id="{B86AB85D-4FBF-074C-9C30-1357960AD9E1}"/>
              </a:ext>
            </a:extLst>
          </p:cNvPr>
          <p:cNvCxnSpPr>
            <a:cxnSpLocks/>
            <a:stCxn id="1205" idx="6"/>
            <a:endCxn id="1274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Connecteur droit 1313">
            <a:extLst>
              <a:ext uri="{FF2B5EF4-FFF2-40B4-BE49-F238E27FC236}">
                <a16:creationId xmlns:a16="http://schemas.microsoft.com/office/drawing/2014/main" id="{F98655A9-813A-1F4B-85B8-4552150E2F96}"/>
              </a:ext>
            </a:extLst>
          </p:cNvPr>
          <p:cNvCxnSpPr>
            <a:cxnSpLocks/>
            <a:stCxn id="1206" idx="6"/>
            <a:endCxn id="1275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Connecteur droit 1314">
            <a:extLst>
              <a:ext uri="{FF2B5EF4-FFF2-40B4-BE49-F238E27FC236}">
                <a16:creationId xmlns:a16="http://schemas.microsoft.com/office/drawing/2014/main" id="{D0EBCAD7-9E85-2C42-81F5-DDF2AFE17600}"/>
              </a:ext>
            </a:extLst>
          </p:cNvPr>
          <p:cNvCxnSpPr>
            <a:cxnSpLocks/>
            <a:stCxn id="1275" idx="6"/>
            <a:endCxn id="1293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Connecteur droit 1315">
            <a:extLst>
              <a:ext uri="{FF2B5EF4-FFF2-40B4-BE49-F238E27FC236}">
                <a16:creationId xmlns:a16="http://schemas.microsoft.com/office/drawing/2014/main" id="{63F470D5-F79F-D148-87C2-169A0769914A}"/>
              </a:ext>
            </a:extLst>
          </p:cNvPr>
          <p:cNvCxnSpPr>
            <a:cxnSpLocks/>
            <a:stCxn id="1276" idx="6"/>
            <a:endCxn id="1294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Connecteur droit 1316">
            <a:extLst>
              <a:ext uri="{FF2B5EF4-FFF2-40B4-BE49-F238E27FC236}">
                <a16:creationId xmlns:a16="http://schemas.microsoft.com/office/drawing/2014/main" id="{70D51AA6-7A73-D944-ABA1-D32DAE540002}"/>
              </a:ext>
            </a:extLst>
          </p:cNvPr>
          <p:cNvCxnSpPr>
            <a:cxnSpLocks/>
            <a:stCxn id="1207" idx="6"/>
            <a:endCxn id="1276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Connecteur droit 1317">
            <a:extLst>
              <a:ext uri="{FF2B5EF4-FFF2-40B4-BE49-F238E27FC236}">
                <a16:creationId xmlns:a16="http://schemas.microsoft.com/office/drawing/2014/main" id="{173E61FA-65BB-E94F-BCF5-25FBD1577F1B}"/>
              </a:ext>
            </a:extLst>
          </p:cNvPr>
          <p:cNvCxnSpPr>
            <a:cxnSpLocks/>
            <a:stCxn id="1277" idx="6"/>
            <a:endCxn id="1295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Connecteur droit 1318">
            <a:extLst>
              <a:ext uri="{FF2B5EF4-FFF2-40B4-BE49-F238E27FC236}">
                <a16:creationId xmlns:a16="http://schemas.microsoft.com/office/drawing/2014/main" id="{9148D3C1-EAF1-AB4A-848D-57E7392CEDED}"/>
              </a:ext>
            </a:extLst>
          </p:cNvPr>
          <p:cNvCxnSpPr>
            <a:cxnSpLocks/>
            <a:stCxn id="1208" idx="6"/>
            <a:endCxn id="1277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Connecteur droit 1319">
            <a:extLst>
              <a:ext uri="{FF2B5EF4-FFF2-40B4-BE49-F238E27FC236}">
                <a16:creationId xmlns:a16="http://schemas.microsoft.com/office/drawing/2014/main" id="{EC7A12A7-47A0-EF4F-8A25-2119A7A63D4B}"/>
              </a:ext>
            </a:extLst>
          </p:cNvPr>
          <p:cNvCxnSpPr>
            <a:cxnSpLocks/>
            <a:stCxn id="1239" idx="6"/>
            <a:endCxn id="1287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Connecteur droit 1320">
            <a:extLst>
              <a:ext uri="{FF2B5EF4-FFF2-40B4-BE49-F238E27FC236}">
                <a16:creationId xmlns:a16="http://schemas.microsoft.com/office/drawing/2014/main" id="{18289FB0-B859-0147-B4B5-B4D077B4EB15}"/>
              </a:ext>
            </a:extLst>
          </p:cNvPr>
          <p:cNvCxnSpPr>
            <a:cxnSpLocks/>
            <a:stCxn id="1287" idx="6"/>
            <a:endCxn id="1305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Connecteur droit 1321">
            <a:extLst>
              <a:ext uri="{FF2B5EF4-FFF2-40B4-BE49-F238E27FC236}">
                <a16:creationId xmlns:a16="http://schemas.microsoft.com/office/drawing/2014/main" id="{901782EA-7162-A643-B9C7-35ED99611FD7}"/>
              </a:ext>
            </a:extLst>
          </p:cNvPr>
          <p:cNvCxnSpPr>
            <a:cxnSpLocks/>
            <a:stCxn id="1288" idx="6"/>
            <a:endCxn id="1306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Connecteur droit 1322">
            <a:extLst>
              <a:ext uri="{FF2B5EF4-FFF2-40B4-BE49-F238E27FC236}">
                <a16:creationId xmlns:a16="http://schemas.microsoft.com/office/drawing/2014/main" id="{CB6A6794-B9EA-9441-97B3-E688F61D0698}"/>
              </a:ext>
            </a:extLst>
          </p:cNvPr>
          <p:cNvCxnSpPr>
            <a:cxnSpLocks/>
            <a:stCxn id="1256" idx="6"/>
            <a:endCxn id="1288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Ellipse 1323">
            <a:extLst>
              <a:ext uri="{FF2B5EF4-FFF2-40B4-BE49-F238E27FC236}">
                <a16:creationId xmlns:a16="http://schemas.microsoft.com/office/drawing/2014/main" id="{10C2B18A-B81E-D94E-9A7F-059137683FFD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Ellipse 1324">
            <a:extLst>
              <a:ext uri="{FF2B5EF4-FFF2-40B4-BE49-F238E27FC236}">
                <a16:creationId xmlns:a16="http://schemas.microsoft.com/office/drawing/2014/main" id="{40BA1ABA-6872-244F-80E9-3FADEC0F659A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Ellipse 1325">
            <a:extLst>
              <a:ext uri="{FF2B5EF4-FFF2-40B4-BE49-F238E27FC236}">
                <a16:creationId xmlns:a16="http://schemas.microsoft.com/office/drawing/2014/main" id="{E3219048-786E-DA40-BC28-80397C21503C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Ellipse 1326">
            <a:extLst>
              <a:ext uri="{FF2B5EF4-FFF2-40B4-BE49-F238E27FC236}">
                <a16:creationId xmlns:a16="http://schemas.microsoft.com/office/drawing/2014/main" id="{AC73EFBE-B51E-AE42-8D7A-F556A07A4D88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Ellipse 1327">
            <a:extLst>
              <a:ext uri="{FF2B5EF4-FFF2-40B4-BE49-F238E27FC236}">
                <a16:creationId xmlns:a16="http://schemas.microsoft.com/office/drawing/2014/main" id="{90E5DFF8-29DE-534A-A447-3A00C60A133C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Ellipse 1328">
            <a:extLst>
              <a:ext uri="{FF2B5EF4-FFF2-40B4-BE49-F238E27FC236}">
                <a16:creationId xmlns:a16="http://schemas.microsoft.com/office/drawing/2014/main" id="{19C2CC53-C697-1344-93DC-500E2348AA34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Ellipse 1329">
            <a:extLst>
              <a:ext uri="{FF2B5EF4-FFF2-40B4-BE49-F238E27FC236}">
                <a16:creationId xmlns:a16="http://schemas.microsoft.com/office/drawing/2014/main" id="{3EBF7F14-5EAA-A049-9C12-D73FA99C0B4F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" name="Connecteur droit 1330">
            <a:extLst>
              <a:ext uri="{FF2B5EF4-FFF2-40B4-BE49-F238E27FC236}">
                <a16:creationId xmlns:a16="http://schemas.microsoft.com/office/drawing/2014/main" id="{17456158-574F-494B-AB9E-D96070FDF17F}"/>
              </a:ext>
            </a:extLst>
          </p:cNvPr>
          <p:cNvCxnSpPr>
            <a:cxnSpLocks/>
            <a:stCxn id="1324" idx="6"/>
            <a:endCxn id="1325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Connecteur droit 1331">
            <a:extLst>
              <a:ext uri="{FF2B5EF4-FFF2-40B4-BE49-F238E27FC236}">
                <a16:creationId xmlns:a16="http://schemas.microsoft.com/office/drawing/2014/main" id="{71AC15A6-2EA0-E14A-933B-483E207CCB3F}"/>
              </a:ext>
            </a:extLst>
          </p:cNvPr>
          <p:cNvCxnSpPr>
            <a:cxnSpLocks/>
            <a:stCxn id="1329" idx="6"/>
            <a:endCxn id="1330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Connecteur droit 1332">
            <a:extLst>
              <a:ext uri="{FF2B5EF4-FFF2-40B4-BE49-F238E27FC236}">
                <a16:creationId xmlns:a16="http://schemas.microsoft.com/office/drawing/2014/main" id="{E48AAF22-7165-2645-A09B-13585FFB9A4F}"/>
              </a:ext>
            </a:extLst>
          </p:cNvPr>
          <p:cNvCxnSpPr>
            <a:cxnSpLocks/>
            <a:stCxn id="1328" idx="6"/>
            <a:endCxn id="1329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Connecteur droit 1333">
            <a:extLst>
              <a:ext uri="{FF2B5EF4-FFF2-40B4-BE49-F238E27FC236}">
                <a16:creationId xmlns:a16="http://schemas.microsoft.com/office/drawing/2014/main" id="{782EF592-5BCE-DF4F-BABA-5A60C8D3C556}"/>
              </a:ext>
            </a:extLst>
          </p:cNvPr>
          <p:cNvCxnSpPr>
            <a:cxnSpLocks/>
            <a:stCxn id="1327" idx="6"/>
            <a:endCxn id="1328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Connecteur droit 1334">
            <a:extLst>
              <a:ext uri="{FF2B5EF4-FFF2-40B4-BE49-F238E27FC236}">
                <a16:creationId xmlns:a16="http://schemas.microsoft.com/office/drawing/2014/main" id="{F5B55A1A-EDC8-324E-A203-21B3AAF331CB}"/>
              </a:ext>
            </a:extLst>
          </p:cNvPr>
          <p:cNvCxnSpPr>
            <a:cxnSpLocks/>
            <a:stCxn id="1326" idx="6"/>
            <a:endCxn id="1327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Connecteur droit 1335">
            <a:extLst>
              <a:ext uri="{FF2B5EF4-FFF2-40B4-BE49-F238E27FC236}">
                <a16:creationId xmlns:a16="http://schemas.microsoft.com/office/drawing/2014/main" id="{D10778F9-EF8D-4245-B7EE-715549087F26}"/>
              </a:ext>
            </a:extLst>
          </p:cNvPr>
          <p:cNvCxnSpPr>
            <a:cxnSpLocks/>
            <a:stCxn id="1325" idx="6"/>
            <a:endCxn id="1326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Connecteur droit 1336">
            <a:extLst>
              <a:ext uri="{FF2B5EF4-FFF2-40B4-BE49-F238E27FC236}">
                <a16:creationId xmlns:a16="http://schemas.microsoft.com/office/drawing/2014/main" id="{DB182298-9F25-A146-B4BB-116DFDB2D7B8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Connecteur droit 1337">
            <a:extLst>
              <a:ext uri="{FF2B5EF4-FFF2-40B4-BE49-F238E27FC236}">
                <a16:creationId xmlns:a16="http://schemas.microsoft.com/office/drawing/2014/main" id="{1B9C5E81-5F41-514B-896C-D1D27094D979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Ellipse 1338">
            <a:extLst>
              <a:ext uri="{FF2B5EF4-FFF2-40B4-BE49-F238E27FC236}">
                <a16:creationId xmlns:a16="http://schemas.microsoft.com/office/drawing/2014/main" id="{E980A57E-29A0-FA4E-8CF7-B38CAC41F566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0" name="Connecteur droit 1339">
            <a:extLst>
              <a:ext uri="{FF2B5EF4-FFF2-40B4-BE49-F238E27FC236}">
                <a16:creationId xmlns:a16="http://schemas.microsoft.com/office/drawing/2014/main" id="{7A8AC69C-8A5A-4741-8AEA-6FB8EDF6B3C5}"/>
              </a:ext>
            </a:extLst>
          </p:cNvPr>
          <p:cNvCxnSpPr>
            <a:cxnSpLocks/>
            <a:stCxn id="1330" idx="6"/>
            <a:endCxn id="1339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" name="Ellipse 1340">
            <a:extLst>
              <a:ext uri="{FF2B5EF4-FFF2-40B4-BE49-F238E27FC236}">
                <a16:creationId xmlns:a16="http://schemas.microsoft.com/office/drawing/2014/main" id="{13D24B10-2771-9F41-9430-F46AA713F6BD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Ellipse 1341">
            <a:extLst>
              <a:ext uri="{FF2B5EF4-FFF2-40B4-BE49-F238E27FC236}">
                <a16:creationId xmlns:a16="http://schemas.microsoft.com/office/drawing/2014/main" id="{444862D3-5A02-F047-A3B1-BAC7146F0F54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3" name="Connecteur droit 1342">
            <a:extLst>
              <a:ext uri="{FF2B5EF4-FFF2-40B4-BE49-F238E27FC236}">
                <a16:creationId xmlns:a16="http://schemas.microsoft.com/office/drawing/2014/main" id="{3E8095BE-B166-DB47-BE67-9E4A40D16817}"/>
              </a:ext>
            </a:extLst>
          </p:cNvPr>
          <p:cNvCxnSpPr>
            <a:cxnSpLocks/>
            <a:stCxn id="1341" idx="6"/>
            <a:endCxn id="1342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Connecteur droit 1343">
            <a:extLst>
              <a:ext uri="{FF2B5EF4-FFF2-40B4-BE49-F238E27FC236}">
                <a16:creationId xmlns:a16="http://schemas.microsoft.com/office/drawing/2014/main" id="{06EA34A0-9AC0-6146-831B-8FD33BFFCAEC}"/>
              </a:ext>
            </a:extLst>
          </p:cNvPr>
          <p:cNvCxnSpPr>
            <a:cxnSpLocks/>
            <a:stCxn id="1339" idx="6"/>
            <a:endCxn id="1341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Connecteur droit 1344">
            <a:extLst>
              <a:ext uri="{FF2B5EF4-FFF2-40B4-BE49-F238E27FC236}">
                <a16:creationId xmlns:a16="http://schemas.microsoft.com/office/drawing/2014/main" id="{5A09007A-B12C-D342-A42E-9489C8A4CDF5}"/>
              </a:ext>
            </a:extLst>
          </p:cNvPr>
          <p:cNvCxnSpPr>
            <a:cxnSpLocks/>
            <a:stCxn id="1241" idx="4"/>
            <a:endCxn id="1324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Ellipse 1345">
            <a:extLst>
              <a:ext uri="{FF2B5EF4-FFF2-40B4-BE49-F238E27FC236}">
                <a16:creationId xmlns:a16="http://schemas.microsoft.com/office/drawing/2014/main" id="{6E49BB8A-D7D5-684C-AA4D-A4ECAB405277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Ellipse 1346">
            <a:extLst>
              <a:ext uri="{FF2B5EF4-FFF2-40B4-BE49-F238E27FC236}">
                <a16:creationId xmlns:a16="http://schemas.microsoft.com/office/drawing/2014/main" id="{0E28ACE8-A185-5A40-8342-7B3E65574467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Ellipse 1347">
            <a:extLst>
              <a:ext uri="{FF2B5EF4-FFF2-40B4-BE49-F238E27FC236}">
                <a16:creationId xmlns:a16="http://schemas.microsoft.com/office/drawing/2014/main" id="{AA11D2BA-1D50-4E42-954D-C967C7CD8B8A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Ellipse 1348">
            <a:extLst>
              <a:ext uri="{FF2B5EF4-FFF2-40B4-BE49-F238E27FC236}">
                <a16:creationId xmlns:a16="http://schemas.microsoft.com/office/drawing/2014/main" id="{2A814CF3-9F8D-CD41-A06B-3C31CAA11FE9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Ellipse 1349">
            <a:extLst>
              <a:ext uri="{FF2B5EF4-FFF2-40B4-BE49-F238E27FC236}">
                <a16:creationId xmlns:a16="http://schemas.microsoft.com/office/drawing/2014/main" id="{D97BF3F9-9E6F-E94B-82CC-518F601752F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Ellipse 1350">
            <a:extLst>
              <a:ext uri="{FF2B5EF4-FFF2-40B4-BE49-F238E27FC236}">
                <a16:creationId xmlns:a16="http://schemas.microsoft.com/office/drawing/2014/main" id="{68D8AB09-CFBD-5A40-8DF8-E81608E420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Ellipse 1351">
            <a:extLst>
              <a:ext uri="{FF2B5EF4-FFF2-40B4-BE49-F238E27FC236}">
                <a16:creationId xmlns:a16="http://schemas.microsoft.com/office/drawing/2014/main" id="{86F3FDCF-25D4-A446-B731-AE9C720B43AD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3" name="Connecteur droit 1352">
            <a:extLst>
              <a:ext uri="{FF2B5EF4-FFF2-40B4-BE49-F238E27FC236}">
                <a16:creationId xmlns:a16="http://schemas.microsoft.com/office/drawing/2014/main" id="{D7DC6558-489A-4E44-9A59-B602EB7EE068}"/>
              </a:ext>
            </a:extLst>
          </p:cNvPr>
          <p:cNvCxnSpPr>
            <a:cxnSpLocks/>
            <a:stCxn id="1346" idx="6"/>
            <a:endCxn id="1347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eur droit 1353">
            <a:extLst>
              <a:ext uri="{FF2B5EF4-FFF2-40B4-BE49-F238E27FC236}">
                <a16:creationId xmlns:a16="http://schemas.microsoft.com/office/drawing/2014/main" id="{057C3065-3DA2-1144-A48F-373FE05C7471}"/>
              </a:ext>
            </a:extLst>
          </p:cNvPr>
          <p:cNvCxnSpPr>
            <a:cxnSpLocks/>
            <a:stCxn id="1351" idx="6"/>
            <a:endCxn id="1352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eur droit 1354">
            <a:extLst>
              <a:ext uri="{FF2B5EF4-FFF2-40B4-BE49-F238E27FC236}">
                <a16:creationId xmlns:a16="http://schemas.microsoft.com/office/drawing/2014/main" id="{87EEE13A-AA6E-9345-9F16-2E795AD46A13}"/>
              </a:ext>
            </a:extLst>
          </p:cNvPr>
          <p:cNvCxnSpPr>
            <a:cxnSpLocks/>
            <a:stCxn id="1350" idx="6"/>
            <a:endCxn id="1351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eur droit 1355">
            <a:extLst>
              <a:ext uri="{FF2B5EF4-FFF2-40B4-BE49-F238E27FC236}">
                <a16:creationId xmlns:a16="http://schemas.microsoft.com/office/drawing/2014/main" id="{AF5B81A2-B678-8347-A8FA-14F4D70EB42F}"/>
              </a:ext>
            </a:extLst>
          </p:cNvPr>
          <p:cNvCxnSpPr>
            <a:cxnSpLocks/>
            <a:stCxn id="1349" idx="6"/>
            <a:endCxn id="1350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eur droit 1356">
            <a:extLst>
              <a:ext uri="{FF2B5EF4-FFF2-40B4-BE49-F238E27FC236}">
                <a16:creationId xmlns:a16="http://schemas.microsoft.com/office/drawing/2014/main" id="{624FCF30-2011-9D49-9AE7-B2710904D836}"/>
              </a:ext>
            </a:extLst>
          </p:cNvPr>
          <p:cNvCxnSpPr>
            <a:cxnSpLocks/>
            <a:stCxn id="1348" idx="6"/>
            <a:endCxn id="1349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eur droit 1357">
            <a:extLst>
              <a:ext uri="{FF2B5EF4-FFF2-40B4-BE49-F238E27FC236}">
                <a16:creationId xmlns:a16="http://schemas.microsoft.com/office/drawing/2014/main" id="{BE76E0DF-541E-B44B-B871-957FA2EF6795}"/>
              </a:ext>
            </a:extLst>
          </p:cNvPr>
          <p:cNvCxnSpPr>
            <a:cxnSpLocks/>
            <a:stCxn id="1347" idx="6"/>
            <a:endCxn id="1348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eur droit 1358">
            <a:extLst>
              <a:ext uri="{FF2B5EF4-FFF2-40B4-BE49-F238E27FC236}">
                <a16:creationId xmlns:a16="http://schemas.microsoft.com/office/drawing/2014/main" id="{8020CF41-A1CF-854F-A891-4BFA4E760B41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eur droit 1359">
            <a:extLst>
              <a:ext uri="{FF2B5EF4-FFF2-40B4-BE49-F238E27FC236}">
                <a16:creationId xmlns:a16="http://schemas.microsoft.com/office/drawing/2014/main" id="{84E0986E-F813-1A43-AB4A-795D637E2E30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F2FC2834-BE5A-CD4F-AB3D-0D6E0A9A1065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2" name="Connecteur droit 1361">
            <a:extLst>
              <a:ext uri="{FF2B5EF4-FFF2-40B4-BE49-F238E27FC236}">
                <a16:creationId xmlns:a16="http://schemas.microsoft.com/office/drawing/2014/main" id="{66BB4A29-2479-A240-8235-6C0188D0A4D9}"/>
              </a:ext>
            </a:extLst>
          </p:cNvPr>
          <p:cNvCxnSpPr>
            <a:cxnSpLocks/>
            <a:stCxn id="1352" idx="6"/>
            <a:endCxn id="1361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" name="Ellipse 1362">
            <a:extLst>
              <a:ext uri="{FF2B5EF4-FFF2-40B4-BE49-F238E27FC236}">
                <a16:creationId xmlns:a16="http://schemas.microsoft.com/office/drawing/2014/main" id="{859945BA-3286-074A-8D69-CBB5BB82AA7B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38A825F5-C276-CB47-8590-57F379AFFA1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077DF889-0172-4942-9523-2D2572398A38}"/>
              </a:ext>
            </a:extLst>
          </p:cNvPr>
          <p:cNvCxnSpPr>
            <a:cxnSpLocks/>
            <a:stCxn id="1363" idx="6"/>
            <a:endCxn id="1364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89F92C42-7146-8745-8539-B28E7CA71B8F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009537E7-09A9-DE4A-89EF-5C3F9BA94CAC}"/>
              </a:ext>
            </a:extLst>
          </p:cNvPr>
          <p:cNvCxnSpPr>
            <a:cxnSpLocks/>
            <a:stCxn id="1324" idx="4"/>
            <a:endCxn id="1346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5E8AAF2-F737-A54A-B6A4-82525AAFA8FC}"/>
              </a:ext>
            </a:extLst>
          </p:cNvPr>
          <p:cNvCxnSpPr>
            <a:cxnSpLocks/>
            <a:stCxn id="1242" idx="4"/>
            <a:endCxn id="1325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9E87C1F3-F7FC-C84F-80EC-3A75F381CABD}"/>
              </a:ext>
            </a:extLst>
          </p:cNvPr>
          <p:cNvCxnSpPr>
            <a:cxnSpLocks/>
            <a:stCxn id="1243" idx="4"/>
            <a:endCxn id="1326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E2E7F9-E334-D349-8EDC-F2765A15B224}"/>
              </a:ext>
            </a:extLst>
          </p:cNvPr>
          <p:cNvCxnSpPr>
            <a:cxnSpLocks/>
            <a:stCxn id="1244" idx="4"/>
            <a:endCxn id="1327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B331DC48-C68F-A64C-85BF-DF55D0631636}"/>
              </a:ext>
            </a:extLst>
          </p:cNvPr>
          <p:cNvCxnSpPr>
            <a:cxnSpLocks/>
            <a:stCxn id="1245" idx="4"/>
            <a:endCxn id="1328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54CE32D3-8D25-5F49-A932-ED7666BB7D3F}"/>
              </a:ext>
            </a:extLst>
          </p:cNvPr>
          <p:cNvCxnSpPr>
            <a:cxnSpLocks/>
            <a:stCxn id="1246" idx="4"/>
            <a:endCxn id="1329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34F8239D-287E-504A-8E8B-F1760BA39B54}"/>
              </a:ext>
            </a:extLst>
          </p:cNvPr>
          <p:cNvCxnSpPr>
            <a:cxnSpLocks/>
            <a:stCxn id="1247" idx="4"/>
            <a:endCxn id="1330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99A38EBE-EF0B-0646-85A9-130F7F1BFC15}"/>
              </a:ext>
            </a:extLst>
          </p:cNvPr>
          <p:cNvCxnSpPr>
            <a:cxnSpLocks/>
            <a:stCxn id="1256" idx="4"/>
            <a:endCxn id="1339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26B185D3-AFDC-F043-8B7C-977982BF7F82}"/>
              </a:ext>
            </a:extLst>
          </p:cNvPr>
          <p:cNvCxnSpPr>
            <a:cxnSpLocks/>
            <a:stCxn id="1288" idx="4"/>
            <a:endCxn id="1341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31D1C569-BB0C-5241-942C-66EDE941DAE9}"/>
              </a:ext>
            </a:extLst>
          </p:cNvPr>
          <p:cNvCxnSpPr>
            <a:cxnSpLocks/>
            <a:stCxn id="1306" idx="4"/>
            <a:endCxn id="1342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4B37024A-3BCE-1A40-A519-477677C75775}"/>
              </a:ext>
            </a:extLst>
          </p:cNvPr>
          <p:cNvCxnSpPr>
            <a:cxnSpLocks/>
            <a:stCxn id="1325" idx="4"/>
            <a:endCxn id="1347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F8932E3D-CBA2-EE4A-AE43-279233B7EB2B}"/>
              </a:ext>
            </a:extLst>
          </p:cNvPr>
          <p:cNvCxnSpPr>
            <a:cxnSpLocks/>
            <a:stCxn id="1326" idx="4"/>
            <a:endCxn id="1348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7A43F03E-9A6F-9645-80C5-59CE8948DB48}"/>
              </a:ext>
            </a:extLst>
          </p:cNvPr>
          <p:cNvCxnSpPr>
            <a:cxnSpLocks/>
            <a:stCxn id="1327" idx="4"/>
            <a:endCxn id="1349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0B25946-16C4-A946-8FF3-DDEF87476649}"/>
              </a:ext>
            </a:extLst>
          </p:cNvPr>
          <p:cNvCxnSpPr>
            <a:cxnSpLocks/>
            <a:stCxn id="1328" idx="4"/>
            <a:endCxn id="1350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6348C73-4CFD-8347-9D60-AA0572475E2A}"/>
              </a:ext>
            </a:extLst>
          </p:cNvPr>
          <p:cNvCxnSpPr>
            <a:cxnSpLocks/>
            <a:stCxn id="1329" idx="4"/>
            <a:endCxn id="1351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65020B5F-BB98-F949-864B-2B120B19E360}"/>
              </a:ext>
            </a:extLst>
          </p:cNvPr>
          <p:cNvCxnSpPr>
            <a:cxnSpLocks/>
            <a:stCxn id="1330" idx="4"/>
            <a:endCxn id="1352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6E81719E-0F74-E043-B038-493267769F3D}"/>
              </a:ext>
            </a:extLst>
          </p:cNvPr>
          <p:cNvCxnSpPr>
            <a:cxnSpLocks/>
            <a:stCxn id="1339" idx="4"/>
            <a:endCxn id="1361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9C8F0683-90D4-3942-9F4B-E8FDE1EFA11B}"/>
              </a:ext>
            </a:extLst>
          </p:cNvPr>
          <p:cNvCxnSpPr>
            <a:cxnSpLocks/>
            <a:stCxn id="1341" idx="4"/>
            <a:endCxn id="1363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477F14A4-B2F9-C341-A626-45EACD820562}"/>
              </a:ext>
            </a:extLst>
          </p:cNvPr>
          <p:cNvCxnSpPr>
            <a:cxnSpLocks/>
            <a:stCxn id="1342" idx="4"/>
            <a:endCxn id="1364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" name="Ellipse 1385">
            <a:extLst>
              <a:ext uri="{FF2B5EF4-FFF2-40B4-BE49-F238E27FC236}">
                <a16:creationId xmlns:a16="http://schemas.microsoft.com/office/drawing/2014/main" id="{E984DD97-49D5-DC40-8539-C8A8FFFF392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Ellipse 1386">
            <a:extLst>
              <a:ext uri="{FF2B5EF4-FFF2-40B4-BE49-F238E27FC236}">
                <a16:creationId xmlns:a16="http://schemas.microsoft.com/office/drawing/2014/main" id="{6B21729E-B237-474C-A06A-397C194B46DF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Ellipse 1387">
            <a:extLst>
              <a:ext uri="{FF2B5EF4-FFF2-40B4-BE49-F238E27FC236}">
                <a16:creationId xmlns:a16="http://schemas.microsoft.com/office/drawing/2014/main" id="{EEEAE1F3-BDFE-AC43-A935-9BF3BF804E5B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Ellipse 1388">
            <a:extLst>
              <a:ext uri="{FF2B5EF4-FFF2-40B4-BE49-F238E27FC236}">
                <a16:creationId xmlns:a16="http://schemas.microsoft.com/office/drawing/2014/main" id="{3D7E3291-2987-F942-97EC-BC804A3E763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Ellipse 1389">
            <a:extLst>
              <a:ext uri="{FF2B5EF4-FFF2-40B4-BE49-F238E27FC236}">
                <a16:creationId xmlns:a16="http://schemas.microsoft.com/office/drawing/2014/main" id="{B4F9842B-91A5-DB41-B523-0E746BA6022B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Ellipse 1390">
            <a:extLst>
              <a:ext uri="{FF2B5EF4-FFF2-40B4-BE49-F238E27FC236}">
                <a16:creationId xmlns:a16="http://schemas.microsoft.com/office/drawing/2014/main" id="{FC786030-82CB-8C46-96EA-EEDDCD8B9A02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Ellipse 1391">
            <a:extLst>
              <a:ext uri="{FF2B5EF4-FFF2-40B4-BE49-F238E27FC236}">
                <a16:creationId xmlns:a16="http://schemas.microsoft.com/office/drawing/2014/main" id="{153C75CA-FEFF-6D4A-AE37-211E2CD28E56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CB47DA9C-9D58-F04B-981F-825539C74208}"/>
              </a:ext>
            </a:extLst>
          </p:cNvPr>
          <p:cNvCxnSpPr>
            <a:cxnSpLocks/>
            <a:stCxn id="1386" idx="6"/>
            <a:endCxn id="1387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672CADB2-4AB8-274A-ABAF-D3B140F37F53}"/>
              </a:ext>
            </a:extLst>
          </p:cNvPr>
          <p:cNvCxnSpPr>
            <a:cxnSpLocks/>
            <a:stCxn id="1391" idx="6"/>
            <a:endCxn id="1392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A4970B2A-BA26-5B42-B163-371C8E845C2E}"/>
              </a:ext>
            </a:extLst>
          </p:cNvPr>
          <p:cNvCxnSpPr>
            <a:cxnSpLocks/>
            <a:stCxn id="1390" idx="6"/>
            <a:endCxn id="1391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6D6C5D2A-F709-A64D-9824-A61A1A4700ED}"/>
              </a:ext>
            </a:extLst>
          </p:cNvPr>
          <p:cNvCxnSpPr>
            <a:cxnSpLocks/>
            <a:stCxn id="1389" idx="6"/>
            <a:endCxn id="1390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7D912D6-C96D-6F4A-AF1F-B79CA60B3E16}"/>
              </a:ext>
            </a:extLst>
          </p:cNvPr>
          <p:cNvCxnSpPr>
            <a:cxnSpLocks/>
            <a:stCxn id="1388" idx="6"/>
            <a:endCxn id="1389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5446030F-8B0B-8141-831D-0D23A33D804C}"/>
              </a:ext>
            </a:extLst>
          </p:cNvPr>
          <p:cNvCxnSpPr>
            <a:cxnSpLocks/>
            <a:stCxn id="1387" idx="6"/>
            <a:endCxn id="1388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9" name="Connecteur droit 1398">
            <a:extLst>
              <a:ext uri="{FF2B5EF4-FFF2-40B4-BE49-F238E27FC236}">
                <a16:creationId xmlns:a16="http://schemas.microsoft.com/office/drawing/2014/main" id="{26D4C003-C1A7-7949-9E33-BDAD826280AC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0" name="Connecteur droit 1399">
            <a:extLst>
              <a:ext uri="{FF2B5EF4-FFF2-40B4-BE49-F238E27FC236}">
                <a16:creationId xmlns:a16="http://schemas.microsoft.com/office/drawing/2014/main" id="{65AA6B75-38A8-5247-BC15-AC62BBB0773E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Ellipse 1400">
            <a:extLst>
              <a:ext uri="{FF2B5EF4-FFF2-40B4-BE49-F238E27FC236}">
                <a16:creationId xmlns:a16="http://schemas.microsoft.com/office/drawing/2014/main" id="{88345D62-743A-514E-9AFB-C91BF140BBD9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2" name="Connecteur droit 1401">
            <a:extLst>
              <a:ext uri="{FF2B5EF4-FFF2-40B4-BE49-F238E27FC236}">
                <a16:creationId xmlns:a16="http://schemas.microsoft.com/office/drawing/2014/main" id="{1CA376D9-3A8D-DE49-B644-38DA7F730027}"/>
              </a:ext>
            </a:extLst>
          </p:cNvPr>
          <p:cNvCxnSpPr>
            <a:cxnSpLocks/>
            <a:stCxn id="1392" idx="6"/>
            <a:endCxn id="1401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Ellipse 1402">
            <a:extLst>
              <a:ext uri="{FF2B5EF4-FFF2-40B4-BE49-F238E27FC236}">
                <a16:creationId xmlns:a16="http://schemas.microsoft.com/office/drawing/2014/main" id="{2AC1D852-D444-CD4D-B5D1-F4131EFA43D3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Ellipse 1403">
            <a:extLst>
              <a:ext uri="{FF2B5EF4-FFF2-40B4-BE49-F238E27FC236}">
                <a16:creationId xmlns:a16="http://schemas.microsoft.com/office/drawing/2014/main" id="{D537A281-6158-4647-90B4-F8A1D3F7EA1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5" name="Connecteur droit 1404">
            <a:extLst>
              <a:ext uri="{FF2B5EF4-FFF2-40B4-BE49-F238E27FC236}">
                <a16:creationId xmlns:a16="http://schemas.microsoft.com/office/drawing/2014/main" id="{F22EFC13-09D3-6A48-B21E-07BF89D6116E}"/>
              </a:ext>
            </a:extLst>
          </p:cNvPr>
          <p:cNvCxnSpPr>
            <a:cxnSpLocks/>
            <a:stCxn id="1403" idx="6"/>
            <a:endCxn id="1404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E27B5530-6C77-7F44-91B5-9A43BC258ACB}"/>
              </a:ext>
            </a:extLst>
          </p:cNvPr>
          <p:cNvCxnSpPr>
            <a:cxnSpLocks/>
            <a:stCxn id="1401" idx="6"/>
            <a:endCxn id="1403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cteur droit 1406">
            <a:extLst>
              <a:ext uri="{FF2B5EF4-FFF2-40B4-BE49-F238E27FC236}">
                <a16:creationId xmlns:a16="http://schemas.microsoft.com/office/drawing/2014/main" id="{E5C8E397-9131-8A48-A50E-3BCF4A6D88B6}"/>
              </a:ext>
            </a:extLst>
          </p:cNvPr>
          <p:cNvCxnSpPr>
            <a:cxnSpLocks/>
            <a:stCxn id="1346" idx="4"/>
            <a:endCxn id="1386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Connecteur droit 1407">
            <a:extLst>
              <a:ext uri="{FF2B5EF4-FFF2-40B4-BE49-F238E27FC236}">
                <a16:creationId xmlns:a16="http://schemas.microsoft.com/office/drawing/2014/main" id="{15E6B666-4E67-5B46-92B6-4188AC87320C}"/>
              </a:ext>
            </a:extLst>
          </p:cNvPr>
          <p:cNvCxnSpPr>
            <a:cxnSpLocks/>
            <a:stCxn id="1347" idx="4"/>
            <a:endCxn id="1387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5D525596-16C8-204C-90CC-9165B880CED1}"/>
              </a:ext>
            </a:extLst>
          </p:cNvPr>
          <p:cNvCxnSpPr>
            <a:cxnSpLocks/>
            <a:stCxn id="1348" idx="4"/>
            <a:endCxn id="1388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cteur droit 1409">
            <a:extLst>
              <a:ext uri="{FF2B5EF4-FFF2-40B4-BE49-F238E27FC236}">
                <a16:creationId xmlns:a16="http://schemas.microsoft.com/office/drawing/2014/main" id="{6C6DD0DA-8A5B-2F4B-9A94-6723FEF781EB}"/>
              </a:ext>
            </a:extLst>
          </p:cNvPr>
          <p:cNvCxnSpPr>
            <a:cxnSpLocks/>
            <a:stCxn id="1349" idx="4"/>
            <a:endCxn id="1389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Connecteur droit 1410">
            <a:extLst>
              <a:ext uri="{FF2B5EF4-FFF2-40B4-BE49-F238E27FC236}">
                <a16:creationId xmlns:a16="http://schemas.microsoft.com/office/drawing/2014/main" id="{8FF63B31-BA80-7B43-A3A4-A73D84FCA58C}"/>
              </a:ext>
            </a:extLst>
          </p:cNvPr>
          <p:cNvCxnSpPr>
            <a:cxnSpLocks/>
            <a:stCxn id="1350" idx="4"/>
            <a:endCxn id="1390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2" name="Connecteur droit 1411">
            <a:extLst>
              <a:ext uri="{FF2B5EF4-FFF2-40B4-BE49-F238E27FC236}">
                <a16:creationId xmlns:a16="http://schemas.microsoft.com/office/drawing/2014/main" id="{CE3DD368-050C-2F4B-A170-1F6BE96A8C2E}"/>
              </a:ext>
            </a:extLst>
          </p:cNvPr>
          <p:cNvCxnSpPr>
            <a:cxnSpLocks/>
            <a:stCxn id="1351" idx="4"/>
            <a:endCxn id="1391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3" name="Connecteur droit 1412">
            <a:extLst>
              <a:ext uri="{FF2B5EF4-FFF2-40B4-BE49-F238E27FC236}">
                <a16:creationId xmlns:a16="http://schemas.microsoft.com/office/drawing/2014/main" id="{284C7AC0-EA0E-1644-B6AB-BEA3982369B8}"/>
              </a:ext>
            </a:extLst>
          </p:cNvPr>
          <p:cNvCxnSpPr>
            <a:cxnSpLocks/>
            <a:stCxn id="1352" idx="4"/>
            <a:endCxn id="1392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cteur droit 1413">
            <a:extLst>
              <a:ext uri="{FF2B5EF4-FFF2-40B4-BE49-F238E27FC236}">
                <a16:creationId xmlns:a16="http://schemas.microsoft.com/office/drawing/2014/main" id="{94A8539B-C537-194C-97E4-80FE95D6DF80}"/>
              </a:ext>
            </a:extLst>
          </p:cNvPr>
          <p:cNvCxnSpPr>
            <a:cxnSpLocks/>
            <a:stCxn id="1361" idx="4"/>
            <a:endCxn id="1401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3B61CCA-4FC1-2F4F-8072-2512D4976D68}"/>
              </a:ext>
            </a:extLst>
          </p:cNvPr>
          <p:cNvCxnSpPr>
            <a:cxnSpLocks/>
            <a:stCxn id="1363" idx="4"/>
            <a:endCxn id="1403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Connecteur droit 1415">
            <a:extLst>
              <a:ext uri="{FF2B5EF4-FFF2-40B4-BE49-F238E27FC236}">
                <a16:creationId xmlns:a16="http://schemas.microsoft.com/office/drawing/2014/main" id="{DA9CE154-271D-E946-95E6-7E8B48763E74}"/>
              </a:ext>
            </a:extLst>
          </p:cNvPr>
          <p:cNvCxnSpPr>
            <a:cxnSpLocks/>
            <a:stCxn id="1364" idx="4"/>
            <a:endCxn id="1404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36D79D74-375D-1041-8ED5-E9B766ACA83A}"/>
              </a:ext>
            </a:extLst>
          </p:cNvPr>
          <p:cNvSpPr/>
          <p:nvPr/>
        </p:nvSpPr>
        <p:spPr>
          <a:xfrm>
            <a:off x="5997064" y="2173526"/>
            <a:ext cx="183345" cy="178705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3712DF00-023F-2D4F-99CD-E6BD9499006A}"/>
              </a:ext>
            </a:extLst>
          </p:cNvPr>
          <p:cNvGrpSpPr/>
          <p:nvPr/>
        </p:nvGrpSpPr>
        <p:grpSpPr>
          <a:xfrm rot="10800000">
            <a:off x="1235046" y="5287310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F9D9146E-F089-8346-8D9D-E03C9454ED82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44F4DA9E-F0D3-B34E-B258-1E84A5BB86D1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5C6C3E99-4B2B-584F-B93C-E73C386C4C5C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E4C41CF7-2876-0346-9A25-1FD761FB4354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49AF2E91-26AD-C846-8BD0-44CFBEC2D981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A7E43CD-2345-AE4A-91A5-1ADA2C4CA4BB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4C1B3708-3A1C-B34F-890C-CECAD837E0AA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49730CB0-7FA8-B14C-B95A-D8D1A9290EB7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1AE4BAE1-B1B2-BD46-AFA5-BCF0595AA333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C8AC3302-EA58-114D-AC61-5E42D5027FE9}"/>
              </a:ext>
            </a:extLst>
          </p:cNvPr>
          <p:cNvGrpSpPr/>
          <p:nvPr/>
        </p:nvGrpSpPr>
        <p:grpSpPr>
          <a:xfrm>
            <a:off x="2829047" y="5305784"/>
            <a:ext cx="1247652" cy="1211989"/>
            <a:chOff x="3117178" y="5255658"/>
            <a:chExt cx="1247652" cy="121198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3608396C-04EA-9D42-B1AD-4A1F885EF6AA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8A4D3576-20BB-BD44-A8AE-DED0212B6421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6CA6103D-505A-0748-9945-2484547C4DFA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18E1568E-99B2-364D-918E-C82D36F2276C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D33A1337-3F1F-1C42-8B0C-B62EFEA499B8}"/>
                </a:ext>
              </a:extLst>
            </p:cNvPr>
            <p:cNvCxnSpPr>
              <a:cxnSpLocks/>
              <a:stCxn id="371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BFC9AFFC-2810-6946-9C0B-5F7526A73298}"/>
                </a:ext>
              </a:extLst>
            </p:cNvPr>
            <p:cNvCxnSpPr>
              <a:cxnSpLocks/>
              <a:endCxn id="372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A13D0D0E-0A31-C047-94ED-9E019675FEF8}"/>
                </a:ext>
              </a:extLst>
            </p:cNvPr>
            <p:cNvCxnSpPr>
              <a:cxnSpLocks/>
              <a:stCxn id="370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9F0A35AC-E5CC-5E47-AA45-3B4E14E1EA96}"/>
                </a:ext>
              </a:extLst>
            </p:cNvPr>
            <p:cNvCxnSpPr>
              <a:cxnSpLocks/>
              <a:endCxn id="373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AA0A9308-1C84-DA49-8738-6C2AEC5987B2}"/>
                </a:ext>
              </a:extLst>
            </p:cNvPr>
            <p:cNvSpPr/>
            <p:nvPr/>
          </p:nvSpPr>
          <p:spPr>
            <a:xfrm>
              <a:off x="3431557" y="5638554"/>
              <a:ext cx="183345" cy="178705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7D511F2C-32B5-5248-9890-1F078DED4858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966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269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Initial Configuration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34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940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 : coins arrondis 365">
            <a:extLst>
              <a:ext uri="{FF2B5EF4-FFF2-40B4-BE49-F238E27FC236}">
                <a16:creationId xmlns:a16="http://schemas.microsoft.com/office/drawing/2014/main" id="{60CAD8A1-2834-6D45-A268-65B12E53BB84}"/>
              </a:ext>
            </a:extLst>
          </p:cNvPr>
          <p:cNvSpPr/>
          <p:nvPr/>
        </p:nvSpPr>
        <p:spPr>
          <a:xfrm>
            <a:off x="7190979" y="2754185"/>
            <a:ext cx="1059540" cy="3651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Ellipse 361">
            <a:extLst>
              <a:ext uri="{FF2B5EF4-FFF2-40B4-BE49-F238E27FC236}">
                <a16:creationId xmlns:a16="http://schemas.microsoft.com/office/drawing/2014/main" id="{E41B10E2-251A-4947-B77E-37B2BF630C0C}"/>
              </a:ext>
            </a:extLst>
          </p:cNvPr>
          <p:cNvSpPr/>
          <p:nvPr/>
        </p:nvSpPr>
        <p:spPr>
          <a:xfrm>
            <a:off x="7254283" y="3270501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Ellipse 362">
            <a:extLst>
              <a:ext uri="{FF2B5EF4-FFF2-40B4-BE49-F238E27FC236}">
                <a16:creationId xmlns:a16="http://schemas.microsoft.com/office/drawing/2014/main" id="{4F6C87E3-8DE3-1B43-9D1D-58DA5D11F588}"/>
              </a:ext>
            </a:extLst>
          </p:cNvPr>
          <p:cNvSpPr/>
          <p:nvPr/>
        </p:nvSpPr>
        <p:spPr>
          <a:xfrm>
            <a:off x="7815756" y="3270500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Ellipse 363">
            <a:extLst>
              <a:ext uri="{FF2B5EF4-FFF2-40B4-BE49-F238E27FC236}">
                <a16:creationId xmlns:a16="http://schemas.microsoft.com/office/drawing/2014/main" id="{AB340AD9-E53E-094D-863A-5F8C39BF6CB8}"/>
              </a:ext>
            </a:extLst>
          </p:cNvPr>
          <p:cNvSpPr/>
          <p:nvPr/>
        </p:nvSpPr>
        <p:spPr>
          <a:xfrm>
            <a:off x="8394031" y="2773195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Ellipse 364">
            <a:extLst>
              <a:ext uri="{FF2B5EF4-FFF2-40B4-BE49-F238E27FC236}">
                <a16:creationId xmlns:a16="http://schemas.microsoft.com/office/drawing/2014/main" id="{0A73FBBA-65B2-0746-985F-A48CD7D60E65}"/>
              </a:ext>
            </a:extLst>
          </p:cNvPr>
          <p:cNvSpPr/>
          <p:nvPr/>
        </p:nvSpPr>
        <p:spPr>
          <a:xfrm>
            <a:off x="7815756" y="2237871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31269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Beacons:</a:t>
            </a:r>
          </a:p>
          <a:p>
            <a:r>
              <a:rPr lang="en-US" dirty="0"/>
              <a:t>Moving Group: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Leader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Follower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35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Ellipse 359">
            <a:extLst>
              <a:ext uri="{FF2B5EF4-FFF2-40B4-BE49-F238E27FC236}">
                <a16:creationId xmlns:a16="http://schemas.microsoft.com/office/drawing/2014/main" id="{7460B913-A18A-3A4A-BBFB-3FE38E2435F5}"/>
              </a:ext>
            </a:extLst>
          </p:cNvPr>
          <p:cNvSpPr/>
          <p:nvPr/>
        </p:nvSpPr>
        <p:spPr>
          <a:xfrm>
            <a:off x="2553945" y="3933290"/>
            <a:ext cx="38501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 : coins arrondis 366">
            <a:extLst>
              <a:ext uri="{FF2B5EF4-FFF2-40B4-BE49-F238E27FC236}">
                <a16:creationId xmlns:a16="http://schemas.microsoft.com/office/drawing/2014/main" id="{9A08041B-EBA6-1342-950A-5C9AADA2AA8F}"/>
              </a:ext>
            </a:extLst>
          </p:cNvPr>
          <p:cNvSpPr/>
          <p:nvPr/>
        </p:nvSpPr>
        <p:spPr>
          <a:xfrm>
            <a:off x="3421084" y="4411412"/>
            <a:ext cx="1059540" cy="3651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0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>
            <a:extLst>
              <a:ext uri="{FF2B5EF4-FFF2-40B4-BE49-F238E27FC236}">
                <a16:creationId xmlns:a16="http://schemas.microsoft.com/office/drawing/2014/main" id="{C40CF749-0BFE-834E-A265-C0D63835A815}"/>
              </a:ext>
            </a:extLst>
          </p:cNvPr>
          <p:cNvSpPr/>
          <p:nvPr/>
        </p:nvSpPr>
        <p:spPr>
          <a:xfrm>
            <a:off x="7303168" y="2286000"/>
            <a:ext cx="1431758" cy="1275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31269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Visited Nodes at the end of Phase 1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36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Flèche vers le haut 359">
            <a:extLst>
              <a:ext uri="{FF2B5EF4-FFF2-40B4-BE49-F238E27FC236}">
                <a16:creationId xmlns:a16="http://schemas.microsoft.com/office/drawing/2014/main" id="{2CC85905-180D-B440-8082-57CEBA7F1AB6}"/>
              </a:ext>
            </a:extLst>
          </p:cNvPr>
          <p:cNvSpPr/>
          <p:nvPr/>
        </p:nvSpPr>
        <p:spPr>
          <a:xfrm rot="2858554">
            <a:off x="8102107" y="1849047"/>
            <a:ext cx="351781" cy="57945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lèche vers le haut 360">
            <a:extLst>
              <a:ext uri="{FF2B5EF4-FFF2-40B4-BE49-F238E27FC236}">
                <a16:creationId xmlns:a16="http://schemas.microsoft.com/office/drawing/2014/main" id="{71469572-44F2-8E46-BA3C-FBF4C151DDF2}"/>
              </a:ext>
            </a:extLst>
          </p:cNvPr>
          <p:cNvSpPr/>
          <p:nvPr/>
        </p:nvSpPr>
        <p:spPr>
          <a:xfrm rot="8040781">
            <a:off x="8705130" y="2961752"/>
            <a:ext cx="351781" cy="57945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lèche vers le haut 361">
            <a:extLst>
              <a:ext uri="{FF2B5EF4-FFF2-40B4-BE49-F238E27FC236}">
                <a16:creationId xmlns:a16="http://schemas.microsoft.com/office/drawing/2014/main" id="{B23FCAD3-B790-7147-A976-F884025360A8}"/>
              </a:ext>
            </a:extLst>
          </p:cNvPr>
          <p:cNvSpPr/>
          <p:nvPr/>
        </p:nvSpPr>
        <p:spPr>
          <a:xfrm rot="13889368">
            <a:off x="7506928" y="3425993"/>
            <a:ext cx="351781" cy="57945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lèche vers le haut 362">
            <a:extLst>
              <a:ext uri="{FF2B5EF4-FFF2-40B4-BE49-F238E27FC236}">
                <a16:creationId xmlns:a16="http://schemas.microsoft.com/office/drawing/2014/main" id="{656D500E-5AE7-3F4C-9644-725FC728B155}"/>
              </a:ext>
            </a:extLst>
          </p:cNvPr>
          <p:cNvSpPr/>
          <p:nvPr/>
        </p:nvSpPr>
        <p:spPr>
          <a:xfrm rot="19009610">
            <a:off x="6965813" y="2939979"/>
            <a:ext cx="351781" cy="57945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  <p:bldP spid="361" grpId="0" animBg="1"/>
      <p:bldP spid="362" grpId="0" animBg="1"/>
      <p:bldP spid="36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31269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Visited Nodes at the end of Phase </a:t>
            </a:r>
            <a:r>
              <a:rPr lang="en-US" i="1" dirty="0" err="1"/>
              <a:t>i</a:t>
            </a:r>
            <a:endParaRPr lang="en-US" i="1" dirty="0"/>
          </a:p>
          <a:p>
            <a:endParaRPr lang="en-US" dirty="0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C40CF749-0BFE-834E-A265-C0D63835A815}"/>
              </a:ext>
            </a:extLst>
          </p:cNvPr>
          <p:cNvSpPr/>
          <p:nvPr/>
        </p:nvSpPr>
        <p:spPr>
          <a:xfrm>
            <a:off x="6218145" y="1187590"/>
            <a:ext cx="3647812" cy="340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37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35755D-847F-4C47-A374-F42CE7A88747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1A33EE-5235-D44E-9AFB-CFDAF99D3ABD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03945E0-B67B-B646-8241-CE4D83C890AA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40BAE2-9864-AB43-8ED2-0C380D618158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14E1D1-4F7F-1A40-9C96-E95D7269543C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D808892-5CC2-2E47-8C81-A95F8B893297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475CDB-764F-FD4B-B2FD-C8ED7AC329F3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871EF6D-824C-704F-8EAF-57E8129CAA73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26D31A7-CE60-4D47-8731-B193127E9D00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DAC4735-0300-244F-A71A-9F838FF332B5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570D81-DD32-934B-8884-3C51EC586AE9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77B844E-1437-E846-9444-A5FB479A4286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AB5589-5C6E-1C48-9E95-0E73E6A91319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E8D1363-B822-C246-AB19-C590F3129E70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C79EB10-53A3-194F-867A-3A19C738524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F738B91-F678-F649-B45B-0DE5A87296D0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7BE41C6-4454-1C45-A7FD-C6CFB93A7018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12C905-13F2-0746-B31A-823BCBC9BF0D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273E7F-1799-B049-874B-0A438DCD6D28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755886-1AAF-8F4D-A4DD-2A55437FB31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649D714-13C9-544F-A5DE-05616D4BC0EE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B9C952E-B736-884C-BE88-6EDD61ECE531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7550CD-E81E-5A47-8F29-3FBB7994B086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CFD1573-03DD-2440-B8EC-9A7720236377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121C7B4-B00B-964C-99E8-0B11E11E8170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668DB05-4E6B-CD44-A7D3-D314B58C3219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4B564E5-9727-6045-92BA-3F93CDE9A83A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F25F91E-D0A1-7848-8415-92E3E4CAC0D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4008D5-2D6E-D647-A328-B34FEDC1E561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03A6B9B-D6C2-7C46-A982-68062550D5DF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2A11B00-8950-7241-BBBC-ED77E70502E0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2A68DA0-46DD-1B4F-B756-7A8BB2A94B2D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D35AC8B-7588-954D-AADB-791AFF8608CA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03CBBA2-68CC-A04E-B183-A21C6A298BC4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32F6335-565A-764D-AA8C-A58377A7344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DDE1F8C-3DE6-6F46-A711-C93292F7BD7E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900CEEA-9595-E34C-80DB-B0EC5DBDDC2A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7E7561F-7604-5344-973A-57F1C710DE55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8B2B4BE-B4C2-DE44-AD41-3E6B44735CC1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C8C02F4-05A8-DF45-8948-6011A7D54EE7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E77DC46-D70A-2D40-8975-DD37885F6118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30F7127-AFD0-3F42-8944-CCBA01AB7B8E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8DEA8F6-245B-F84F-BF04-B3C2564CEF70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7BAE682-A348-A24F-8C7B-D5ED0996B7EF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AF9D5AA-922E-3B43-8B32-ADA4199DC474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5A7D82-209B-3246-A6A3-AD81B042597A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0FEF558-710A-A549-915A-6110E1F2AB3E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B3164DB-509E-A443-916F-5EFC08528CD6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57C3E19-7534-D149-80E8-BE4C26BCCBC8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EF75D12-D3F6-FF4E-8005-002D38FD7065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49EB776-6C03-B347-8B1D-549386747587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036470B-9E25-A44A-B014-8A74DC7AD303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F306215-3DD8-2848-8ADB-F20289817EB2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F5A0FF5-9A09-CB4A-961A-EF57B53E664C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1154CA0-2434-A046-B02B-1CCAD3E4F938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D7374B30-C187-6246-ADA9-DBE90D230308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956389A-BCC9-9742-B32D-3AAD3D53CB44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6B873F7-901F-5546-841A-4F32BE987594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FF0972C-8084-D247-BE94-6FA84054EF5E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BF12D6C-E58D-0C40-98AB-9D4829EE83C6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FDCA16F-0462-6441-AB48-B957A8DF14C9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BB05CDF-609E-FA43-A8D6-A9B38E86B8B7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B73F1687-7509-774F-A139-8B140618AD07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2E78898-311E-0840-87A1-0386F898BAC5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CDE7238-4EBF-F242-BCA3-B40882F5253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1D7DABC5-9B23-6B44-A041-A9742A3493C0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B55BCBA-A297-DF4A-AE74-6E53E982E1AC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393925CA-23C1-1A45-8B88-2B6F030E96DF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F495FE3-7204-6D43-80FF-67BA97C5376B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8A332E0-4902-DF4B-9C40-1E0D14F02E54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AAC104B9-45E0-AB44-8729-D93C9286816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8C4AB002-C5AB-634A-A8B3-4E15442454E9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3166789-6594-4549-B886-DFF1E06B9AAF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DE764F7F-48BB-F647-A28E-FE38DD3FCFA1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0F7688D-57CB-0D42-AD6E-B0B63D2F0465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F69B0329-1119-9843-8B6F-0D2FE5F02950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94515E0D-2C7C-B342-967E-01B2BDB53619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03CBCF3-C1CD-F84B-A6E8-C6FA87618351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C1BB805-21A9-B248-AC09-82D099F9DA33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08E8F0A9-E8B0-4349-8C0B-A0DEAA2A56F1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7BADAE9A-1579-0446-8D62-E3F47A21B100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3254A48E-4A64-5C40-B5EC-8101AB2D1D5D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53CB9ED-6A9A-2C4F-A635-799EFDEECE01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727529B9-25AC-0249-8A00-379132E1CD72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88CA10D2-7ED7-534C-B886-FA88CC327331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7149E671-6643-0443-A349-674C2A190F4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468C3679-9DA5-AD42-A55E-631EDBCD105E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CC6BF3AB-7181-5D4C-BD4B-835F6A44B0B2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09677A0-DF2E-EC4C-903F-3BBB1BAD31E3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B0820F6-64CB-AA43-9E54-9356AF935912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A1F58DE8-94A5-0B40-B9AB-79DD0FF26F9C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B3A0A56-EEFD-A748-B802-887F71B75767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AE2F9FD5-22E9-7148-8089-F4ECE5C43227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6675683-F265-B94C-AC9C-672C1DECB953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2E4DF0DF-62AF-5C4D-A1F9-69798B0ACFDF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7DDCD264-5660-AA42-9AF5-4E6FD9469DB6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7CE1197-DF66-6241-AB3A-53F791055183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94508997-DD5F-8E49-ACD6-9D317297A074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4AA9EBD5-E292-4E4E-87B0-426108A0F704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7D3FB888-A87E-934E-BF5C-EDB97AAC245E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CFAE1DE6-0ECA-F344-887A-D37F350BC811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A31A823E-E56F-254A-832E-325AC637CC24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D5583385-A5D2-6846-BE1C-42514FEA120F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01FA230A-7785-CA4F-840A-8A0706D2702F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C1CC502E-1FCC-C84C-93C3-6578E11837EB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BD7F29D9-1849-7A4C-94E4-02442E3D1C78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65317EF5-4AC7-174B-90B1-7EBE12787629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09FE9771-5EEF-314C-9CAE-54E8BFE90015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FD9F43B-84BF-4D41-93AA-CED1C6B32F7C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B3DFC5B1-5E85-FA4A-9DF7-131F4EFE17AF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80D5CA0A-32A1-3344-A497-C50D8394FB3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C073EC02-488F-7642-90BE-AA42FF212EED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DD06993D-82B9-984B-8CBD-5C08A0FE9EB2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E66891FA-3DCE-5B4A-A4E4-3146D37FB8D9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07F8E7F3-D30F-CB4E-952B-3DC6373E601F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8D1BC81C-744B-B74B-B3D3-4DAD40DFD90C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9010C467-E658-F142-BDD6-D9E9A2DB5441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245E934-C198-3047-B500-53DD49C36DE3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1BC2E53-F14A-E249-95DC-006F27328422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E283E23-9A71-D044-8663-5A31F0A8A9C2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B0E9808C-AA5B-EC40-AC99-92A91E462EA1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37A02E6-22F4-B547-92E6-A3A4DEAF07C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3F76DB-0689-1945-A379-3B12C3B2B440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00F48A4-9344-824F-8A1B-59A6C8E2E984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2DA14F30-B1BA-3441-ABC4-3F5A64A4AACE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FC2A3982-8947-0D41-B6DE-19C24E21FC04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48BB41BD-EB27-5445-97CF-3A7E743ACC43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4F2AEEA6-DFCC-EC45-A077-3179E3A7C548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9EC2317-BD0B-354C-8C06-91CD7D5C1848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BC34370-EAC8-5741-A740-6DA2CFAE33EA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731B332E-5AF9-7944-8BFF-4E4849568E29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7CF7D777-162B-F64F-AE70-4563A93AEC2E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C2C4B966-2400-C741-A1C5-A6E40CAA73B7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EA932A16-4F1E-B84A-BB44-5D581947E659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92AC8295-2AE5-DF4A-A4E1-66A3897ECC74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56F5EB34-A77D-2142-9B0A-799044CA20CA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218185BA-9A17-8747-BF30-06C00B53711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A32BB919-DA47-6940-90EC-3578087A674E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C96E4FEF-AB3E-4145-ABDC-7A01F7861226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BB4AFC0D-6900-744F-8218-1AA5F74F3938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0FED137D-A773-5F40-8C61-4248E7DFB09C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56EE9CD4-644E-D84C-9F0D-407B1E6E0C7C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F44F9D75-B919-7D48-858F-210E2E15B3BC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F9610B9-0147-904D-AFD1-D3B7FD4ABA6E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E229F870-ECA6-684D-9C09-C85AF321EBC0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E8AAD815-3FBE-7E44-B288-A27479CF6FB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8D9C990F-3A16-A047-BEDA-4D6AE9EC566F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C605534D-352A-CD44-BC1D-9C0AC0C805AB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264DA329-D542-2846-BCC2-F1D36BF39992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9B01E675-41E2-8741-9366-A76628CA379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EF0C170-53CC-024F-8F72-351CBD4149CF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79ADCD4-DE4C-6C4B-957C-9D0A5AD90776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16850A95-1BA2-7140-96CC-9434B594C77B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BE93542-8763-0B4C-B460-027AE872C8CD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F7030CC5-FBE4-004A-B6B8-08C2FEA54857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713F8726-A0B8-834F-9373-DB4BF3F7361E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67463A81-7D76-AD40-A9EA-9FDBD5A887B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7A8968BB-EAC9-6643-992A-782FE3179B9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3F610DE1-5574-ED43-8F26-FBD6DB948802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B643CE63-CC93-024B-BE21-F2633875FC5E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38C5B8E7-9878-DB44-91F4-B2DE62D2831E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8F60A549-FBD8-6F4D-AEB8-DEA87EBACD4F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1D09C427-B4D6-7B48-BC3C-14C572A7F516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3469706B-B9A2-D942-9A4A-4C94D4A407A1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EFA62243-A146-F74B-B8A7-05EF956AE3C2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CB3EDB27-65D0-5042-A121-4D16B2120A7D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7F7C8AB1-E091-2148-A335-1E1D89CD236F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C8C7585B-49C6-8A4F-871A-F563A2C3DCF9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B433B313-F9D7-3943-AA45-2626083344C1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5411CF47-F74B-674D-9CDC-94CAE1441736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03AF65CE-BCE7-EF4E-9AAD-022C171E2796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C8D74515-1FDD-B646-98EF-25438B4473EF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FDB99019-81AF-B248-9A9E-D6FEDD1BEA2A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73CF8102-2972-5743-95E1-139F7AB98CFC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B76D882-0C12-1F4D-B497-172673EF84FB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C199C5F8-8787-4C41-9750-C3EFC8626B4A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D5DAF706-EB04-2A42-AD6F-EAA20A65B87C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9935A570-8289-6F44-A3E5-CF2BDC318D78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F83C5A6A-E231-C347-81A0-32FEC9EA2CD3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C6B1B12D-2990-3349-ACCA-6CDCE1D26200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4518AE2E-2073-834D-907E-01C9726B2F63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D7624D64-282F-E84A-B8BB-6E57063E7160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AB4FA36A-57DC-1D49-BA4B-37469834F466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8C66DB1-62AC-3444-9D6F-C59ACC3C6C24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78535512-6D8A-BA46-A4B2-A2EE9C4BA51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A8FA4370-26C9-2E45-8042-4A32665D770F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2EAEA6D-1969-E443-A1CE-218033F1DD83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D92AD0C-8AD4-D548-B165-7526777859A7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0AF2BC8B-B370-4E45-8A42-FA8ABA5775A1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7FEE2193-06CC-2340-A665-D8308B943019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D2867EE3-9F8D-D143-B5E3-91E1E24D08ED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9DD7E67E-D3D2-044B-8603-781E41BEB0A3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A63612F3-387A-734A-AE78-C261FCBB3FEF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90C2F2F7-71F9-7742-B52F-500AC430A27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A4917DD7-EB2A-7740-B183-FDA7CF2ADEA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494AE88D-4F9F-BA4E-92EE-144ECEF6AE5D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A91A4B78-0B4B-984E-BB58-B4373C5DF14D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CF83F424-2A63-FE47-B3A8-4EB9185F5542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BAA0997E-27BC-764F-A15E-91F30C944092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CDC4B36E-ECC8-FA41-83A3-FD99E614B250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5D3A41EC-F722-AF46-9620-D302DE80BF8C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5FE33851-700F-A744-B377-3B779BB94DAB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01AE58C9-28A9-2346-9CD4-CF43BD91F4A1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E1B284BE-FBB3-F643-938A-29A2AF92ADA3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A6C4AE77-2136-504B-B02E-92E25CEC5833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625A25DB-AC44-2748-9901-08A6ACD292C0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5311EEC3-DB4F-6149-B984-6AA17FB4DB75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07E67CA3-5BA3-064A-8AAF-AB713B262774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0F86A531-54F6-E146-BDEB-6092E7C55E2F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985947A9-342E-3A4C-A79F-F0A16FAF588C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8C8537F2-7168-EA45-8A37-4F1F97A9ADE0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F5FAE05-A3F8-3247-AA35-F68D67E4EF9F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48BCBE51-8F90-8142-B979-19E0D83CE4A7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74F1F80-AE45-FD4C-837D-3502F24C44C7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2F05AB3D-B383-3140-9466-D3E5CEB205CD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1C1F3CC0-F326-314E-95D6-C2A576A129CE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FBD90152-306C-A945-AEE5-B3C9C9C2BA12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492BFF1E-70FC-4C46-8A88-34A4AF30F117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58209CCE-A289-F04D-B08B-05CE5CFDB61D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40B4A516-7F13-6544-9AE1-75CEC78A0A47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6EF6C887-6C4C-A24F-8D53-B86FEF6F3AB3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1CC3E288-6D4B-9043-B8F6-044EC20C3123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5607DD01-D5DC-1249-8E8B-442885E9596B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23A30963-8653-874C-86E3-BE9BC147C3A1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51225EF-3CDB-864C-AEB2-C2AE0F62E441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5755C1E1-E4D8-9445-BE0D-84D786932558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2A935924-FB80-A948-9EEF-097087209993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68A6F2C6-DAA6-2546-9873-6A2223EBB2DD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9E7324C2-4BD2-124E-AABA-AF11E6DDE4CA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87E97212-CCA2-8743-AD64-3D19EC235A6F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3846D953-7A40-E24C-9514-5AFDE2EF18B7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C6E5DD92-5EE7-B147-85DD-153DB15E1507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31D1444D-A30C-0546-83F1-ABCA86DDD0EB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DF6022E3-87AC-C142-92DD-F8021F0430A2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162A352-EB93-A848-A130-BFA8829E4D5D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ACC953D2-7188-8B42-92F1-F2BE8496B47A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F697303C-6D58-E447-9847-8AB7174E8CB9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0E63D2E9-BBF5-5B4C-8FE0-D3BB3D20A405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355901A-5045-CD45-BA9C-D9652DF30EA8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1396B700-B45A-A249-8417-0BAB33B615F0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72006067-C194-1741-9EC8-3939154655F3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41269B95-199B-094E-8E77-FF1B0E23395E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ABF3DDDE-1C0E-B04E-8D5A-176EF32D2AFB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81D8284C-70CC-EB46-8324-8BEE1A0AAEDA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587184E-5B5B-004D-9B75-28BAF0181D5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3770A54-1CDF-9045-B5C0-372F2F5FAA13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65C046BF-45EA-A646-9328-8CEBF0F989CD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18BAA677-33DA-4844-A00F-C1445715D512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DA40EA44-2198-684A-9650-22A292DDB0CD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E848F632-6380-0A42-918B-28673179FF0F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D93C765C-A9AD-374A-BDE2-35B90858F448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E12EEBCC-F36C-1B49-B3E6-969C10B6B0D7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FAB4618C-8E3E-F546-8797-8C21634DD8C6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9518925-3AC6-254B-B695-971D15540CCD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E8782C7B-B7DC-D840-A117-19966582C9D0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7199C452-129A-3043-9B59-913A9A3D9069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BED71937-BA11-294A-8623-F5A7760C968D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1210D102-DDB0-2242-B59C-B2DAE1751818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61FE0E8C-18D4-CB44-911D-5AE1EF6EB4F8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C15B817D-A5B8-1B40-8050-6515786F6841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C457DC10-042D-9A43-B705-D5BFDAE9F049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08D9D11C-1DED-5142-A36B-50D72B138132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1DF40A8A-59FB-9449-ACF3-5713E4070B52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85E42F80-73FF-E74C-A3DB-D2E4FB6F2023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E1027AD-E998-C540-88FD-C575B0AA0CC9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F2EBE82-6D0B-8F46-9CFE-5590EFAFBAED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C3CDA272-3254-834C-989E-AE56C818206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86DFC1E-7CF4-5142-8A3E-92B2D2976F5C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9DA268F3-59DE-A34C-8C09-85450D8DDC12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401824EB-1E4A-094C-B0E1-2C921FB678AD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585DA2A9-3D50-A147-A35A-8BBF023FFC74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D7862FAB-7136-284E-980B-780D2158B83D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4E206917-69F5-A743-B1A4-CC27473446A4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27193442-2B63-FF4A-B891-1C34004CC448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D65A0204-9D8D-AD41-8845-6497C6CF71CE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5771041E-1C08-A349-9C91-0172C5FBDE76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29052842-6CBE-5244-94B0-B29E86F3904E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422CEBCF-062A-BA45-98DB-A7310A9A9A16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81F39075-024F-0D44-94C4-32131A64F477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F5A14D62-67CE-BE43-AC81-7B7B45B3B956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F5878771-EC85-2F46-ABA8-9EA217771104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1B9381D9-FD36-9748-8D88-C9FFF74A7D01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6406D4A8-C17D-8D4C-89F8-F1E64FD6CF6B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2E4D442A-666F-2A46-958A-F39100477134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5CADF07B-5B47-D440-8DEF-1872360D61B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FB6294D0-DBF6-7940-9572-6AD648A7FE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4F27DA1D-9C6B-1A47-987F-0DB05D6206CC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F9134B99-5B77-D749-8469-428D253D4A24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1CE97846-B76A-FC4A-9914-928B1BFF3F3A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9A75147A-BEA1-994D-A28B-392F904F7D23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D16752C1-CC05-1D4D-B757-9619ABF3B9B2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B8176A0C-4389-424E-9E06-524DC011565B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92643298-E196-7B40-9FF7-8B5D9A649387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6A5A1B0D-9820-7948-BD21-8EC847E67599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212B07E1-0AC0-3E4E-A699-DF4B0EE79C2C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8D30BE49-405D-0A4F-A113-C4C3B07D083B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D795A2B2-915E-3644-A839-204550B28176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9DD4F1FC-FBEA-A845-8D8C-659493CBCDE5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C517BD75-B9E5-174E-8CA9-5B891388B0B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DC35ED2B-5804-5644-8991-1B0DCD407CD2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8CA5291F-C864-334C-9C20-7BBACC6F1B0D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C13F97AF-3794-4349-994E-D9418A8ADC88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CD0D184C-47D6-C14E-9AE7-52C3144AAAF2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BE4CDE85-FF40-2845-B256-F86C721AA98B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848DFA49-3445-854E-A3B5-66EA2B8829CB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7E812650-F9F6-D743-A87E-FE407A98F7C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7ABE1634-133D-2D4A-B91A-BC39B4CFDA1D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366B29E7-183C-2945-95AC-8C20A56664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78DF4B25-266C-B945-A124-3DD0CF8C593A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C2E6133C-EFBC-2F4B-9A23-5A4612BDB67B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BDB7A375-E13B-0D4D-B14D-42EC0BABF338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2698FBD3-4E3C-0B47-BFA2-429CA3357CCD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F6083379-F004-184E-9231-02E569657748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E93F5010-7009-944D-86A4-2A432AF67EF6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7DDFC896-6994-394F-BF86-65DA6130B3C0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D7B7070D-3582-844C-86B9-C00FD27E324E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2DD12A27-3FC5-1548-92E0-0552F2E41A48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1993CA74-76CD-7646-B357-1D5A7FBD4A8B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847643D0-D46B-8F4E-9628-4A285455D842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C828D853-4D28-6E46-82FF-4D86D82BC50C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320FA202-5469-5040-AC63-76EA4B0FBDD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A9D62EF2-8C1E-A340-A72A-CEFBFD7740D3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779CE99-F9C5-9A43-932C-01591406C062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5DC704DC-3985-6947-B0A0-A37A5C8CE75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0276A606-F661-7048-A022-FD0F009251EA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5206F3C0-6A2F-F540-91F1-DB8B09D7B6A1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2AAF3682-57B3-0945-8651-4EEB0F3D1472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41E6CFE3-3CFA-0848-9A6F-128CB704E61B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51964193-119E-0E41-A77F-120EE6D611FE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F248C3EF-2074-9743-9126-0593A955AA93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68B1CAB8-C67D-654D-98B8-85C23EBD6BA8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9036D57C-7A96-E147-96B1-95B31765A2BE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647DA78C-42CC-9146-9AB1-49A356E3919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Connecteur droit 340">
            <a:extLst>
              <a:ext uri="{FF2B5EF4-FFF2-40B4-BE49-F238E27FC236}">
                <a16:creationId xmlns:a16="http://schemas.microsoft.com/office/drawing/2014/main" id="{0D220A11-D57C-4945-8E26-ED6128AEAA3D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341">
            <a:extLst>
              <a:ext uri="{FF2B5EF4-FFF2-40B4-BE49-F238E27FC236}">
                <a16:creationId xmlns:a16="http://schemas.microsoft.com/office/drawing/2014/main" id="{887B63F8-84DB-2440-B0F5-60009BCB9733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F6B0A14D-B2CD-434E-8C42-3F4300D0B425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66E00352-D948-6B42-B6AC-173F6B11CF22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CF6E9201-3EEA-FB44-9817-83E300C86D9E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F236C7F4-B4D3-DA4B-BC34-2029F24E590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4EFFCADB-1880-A84C-A6BB-319AB33B2169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8DB54DB1-F36C-4A47-B188-91E73FC45F64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81495E21-D24D-4543-A2FE-469BF0895A41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9DC165D0-B0B8-E74C-A7B5-9305F4561892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867F2B72-F503-CC4B-B2AA-95F69E4E898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69D823E3-5158-D34D-BF01-44031919C8FA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544B18CD-CC7C-1D4B-8DF6-3DC1AEDCBB80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D179D85-DFCA-C546-9DE8-DEDADF97EAA3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F2D646F0-8572-E94C-BCB6-51BDC7740864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F2351C10-4E47-C240-92C2-038A202A9635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A3CA1E0A-B80E-AF44-B6C4-E2D449083263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CD230DFE-2F2F-7E40-B555-DE5301F11355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617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46910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Beginning of Phase </a:t>
            </a:r>
            <a:r>
              <a:rPr lang="en-US" i="1" dirty="0" err="1"/>
              <a:t>i</a:t>
            </a:r>
            <a:r>
              <a:rPr lang="en-US" dirty="0"/>
              <a:t>: a turn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38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Ellipse 359">
            <a:extLst>
              <a:ext uri="{FF2B5EF4-FFF2-40B4-BE49-F238E27FC236}">
                <a16:creationId xmlns:a16="http://schemas.microsoft.com/office/drawing/2014/main" id="{7A63FE53-0F02-0946-89ED-06D14BDF4647}"/>
              </a:ext>
            </a:extLst>
          </p:cNvPr>
          <p:cNvSpPr/>
          <p:nvPr/>
        </p:nvSpPr>
        <p:spPr>
          <a:xfrm>
            <a:off x="6113862" y="2181687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Ellipse 360">
            <a:extLst>
              <a:ext uri="{FF2B5EF4-FFF2-40B4-BE49-F238E27FC236}">
                <a16:creationId xmlns:a16="http://schemas.microsoft.com/office/drawing/2014/main" id="{78697A5B-5F4F-664B-869F-1B687B353826}"/>
              </a:ext>
            </a:extLst>
          </p:cNvPr>
          <p:cNvSpPr/>
          <p:nvPr/>
        </p:nvSpPr>
        <p:spPr>
          <a:xfrm>
            <a:off x="6113863" y="1611533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2" name="Groupe 361">
            <a:extLst>
              <a:ext uri="{FF2B5EF4-FFF2-40B4-BE49-F238E27FC236}">
                <a16:creationId xmlns:a16="http://schemas.microsoft.com/office/drawing/2014/main" id="{81FAB6F0-45BA-F04B-9C0D-225B2EEFBF52}"/>
              </a:ext>
            </a:extLst>
          </p:cNvPr>
          <p:cNvGrpSpPr/>
          <p:nvPr/>
        </p:nvGrpSpPr>
        <p:grpSpPr>
          <a:xfrm rot="5400000">
            <a:off x="428747" y="5118711"/>
            <a:ext cx="1247652" cy="1211989"/>
            <a:chOff x="3117178" y="5255658"/>
            <a:chExt cx="1247652" cy="1211989"/>
          </a:xfrm>
        </p:grpSpPr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295FBD3C-93AA-E34C-9EE2-F187954B5D1C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49C8906C-8CDF-F745-88DC-716BC6AC3374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0A6A6105-1A04-EA40-9567-DB0B401C1D24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2D8A8D80-4139-E045-9A70-C63C020EB705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DC16536C-7EF6-2541-96C9-5BC24C6DA752}"/>
                </a:ext>
              </a:extLst>
            </p:cNvPr>
            <p:cNvCxnSpPr>
              <a:cxnSpLocks/>
              <a:stCxn id="364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5A768DB-5B05-FD43-B787-A3A99B8037BE}"/>
                </a:ext>
              </a:extLst>
            </p:cNvPr>
            <p:cNvCxnSpPr>
              <a:cxnSpLocks/>
              <a:endCxn id="365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E5354C17-537C-3B48-9217-B7B6A5F9FC0F}"/>
                </a:ext>
              </a:extLst>
            </p:cNvPr>
            <p:cNvCxnSpPr>
              <a:cxnSpLocks/>
              <a:stCxn id="363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3F608D05-43A5-BB41-B26B-D4DA21ABB263}"/>
                </a:ext>
              </a:extLst>
            </p:cNvPr>
            <p:cNvCxnSpPr>
              <a:cxnSpLocks/>
              <a:endCxn id="366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2F8BB38F-9D73-7842-8DB8-E8CF7CB5D7B5}"/>
                </a:ext>
              </a:extLst>
            </p:cNvPr>
            <p:cNvSpPr/>
            <p:nvPr/>
          </p:nvSpPr>
          <p:spPr>
            <a:xfrm>
              <a:off x="3474444" y="598145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917BB22F-599F-A347-B9CB-0881894CC74D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e 372">
            <a:extLst>
              <a:ext uri="{FF2B5EF4-FFF2-40B4-BE49-F238E27FC236}">
                <a16:creationId xmlns:a16="http://schemas.microsoft.com/office/drawing/2014/main" id="{90512753-0B66-9B40-B42B-87FFD9A3D21D}"/>
              </a:ext>
            </a:extLst>
          </p:cNvPr>
          <p:cNvGrpSpPr/>
          <p:nvPr/>
        </p:nvGrpSpPr>
        <p:grpSpPr>
          <a:xfrm>
            <a:off x="1838447" y="5075847"/>
            <a:ext cx="1247652" cy="1211989"/>
            <a:chOff x="3117178" y="5255658"/>
            <a:chExt cx="1247652" cy="1211989"/>
          </a:xfrm>
        </p:grpSpPr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E87BA9B1-4F3D-694F-A351-54479D08D55A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0CA7B05A-9E75-7A45-ADD2-4F3328B8CE94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323D059C-C80E-6B41-9513-A98A72E18D9D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CF52AA74-38B0-F841-A989-AFBF9EFA05F5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1331F57D-14C2-D54C-8F16-6C1FC267883B}"/>
                </a:ext>
              </a:extLst>
            </p:cNvPr>
            <p:cNvCxnSpPr>
              <a:cxnSpLocks/>
              <a:stCxn id="375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5C956BE6-919C-9145-A5BE-2AA47B360308}"/>
                </a:ext>
              </a:extLst>
            </p:cNvPr>
            <p:cNvCxnSpPr>
              <a:cxnSpLocks/>
              <a:endCxn id="376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7C75DDB5-DCDF-BE44-BD71-4700B8F9301B}"/>
                </a:ext>
              </a:extLst>
            </p:cNvPr>
            <p:cNvCxnSpPr>
              <a:cxnSpLocks/>
              <a:stCxn id="374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802260E0-44F2-4145-A40B-C8F9E620FE26}"/>
                </a:ext>
              </a:extLst>
            </p:cNvPr>
            <p:cNvCxnSpPr>
              <a:cxnSpLocks/>
              <a:endCxn id="377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113853C8-B0FE-0F41-8AF7-4BC22CC48674}"/>
                </a:ext>
              </a:extLst>
            </p:cNvPr>
            <p:cNvSpPr/>
            <p:nvPr/>
          </p:nvSpPr>
          <p:spPr>
            <a:xfrm>
              <a:off x="3431557" y="563855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06E6D294-3FBE-054A-B66B-81690CDD0D93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Groupe 383">
            <a:extLst>
              <a:ext uri="{FF2B5EF4-FFF2-40B4-BE49-F238E27FC236}">
                <a16:creationId xmlns:a16="http://schemas.microsoft.com/office/drawing/2014/main" id="{E72C5BE1-FEE5-CE4B-B0DA-4863091FE76A}"/>
              </a:ext>
            </a:extLst>
          </p:cNvPr>
          <p:cNvGrpSpPr/>
          <p:nvPr/>
        </p:nvGrpSpPr>
        <p:grpSpPr>
          <a:xfrm rot="5400000">
            <a:off x="3238622" y="5109227"/>
            <a:ext cx="1247652" cy="1211989"/>
            <a:chOff x="3117178" y="5255658"/>
            <a:chExt cx="1247652" cy="1211989"/>
          </a:xfrm>
        </p:grpSpPr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4E22FD41-18F5-4A47-A352-B0B1BBFD075D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9FD98940-A304-8845-B07C-36161458DF12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D3C6EAFD-3676-F94D-977B-BDFCE9ADFB22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AAC313DE-3521-5C4C-B0BE-F22E858D2C5B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579C657B-F166-BF4C-AA51-3D95E3F84BC6}"/>
                </a:ext>
              </a:extLst>
            </p:cNvPr>
            <p:cNvCxnSpPr>
              <a:cxnSpLocks/>
              <a:stCxn id="386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A0AE0B7-4965-634C-B0BF-7B5B0D471E88}"/>
                </a:ext>
              </a:extLst>
            </p:cNvPr>
            <p:cNvCxnSpPr>
              <a:cxnSpLocks/>
              <a:endCxn id="387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060EF805-34A2-094D-9000-8F2128BB98B0}"/>
                </a:ext>
              </a:extLst>
            </p:cNvPr>
            <p:cNvCxnSpPr>
              <a:cxnSpLocks/>
              <a:stCxn id="385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D1DD78AD-AC4B-014A-B053-A6AC057A4D58}"/>
                </a:ext>
              </a:extLst>
            </p:cNvPr>
            <p:cNvCxnSpPr>
              <a:cxnSpLocks/>
              <a:endCxn id="388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Ellipse 393">
              <a:extLst>
                <a:ext uri="{FF2B5EF4-FFF2-40B4-BE49-F238E27FC236}">
                  <a16:creationId xmlns:a16="http://schemas.microsoft.com/office/drawing/2014/main" id="{BAE01420-F770-F440-9A4F-49EEFA1FF42D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131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46910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Move straight to the next beacon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39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e 367">
            <a:extLst>
              <a:ext uri="{FF2B5EF4-FFF2-40B4-BE49-F238E27FC236}">
                <a16:creationId xmlns:a16="http://schemas.microsoft.com/office/drawing/2014/main" id="{EC8F59F0-ACFE-8F4F-B921-CCA4ACF60011}"/>
              </a:ext>
            </a:extLst>
          </p:cNvPr>
          <p:cNvGrpSpPr/>
          <p:nvPr/>
        </p:nvGrpSpPr>
        <p:grpSpPr>
          <a:xfrm rot="10800000">
            <a:off x="747712" y="5050851"/>
            <a:ext cx="1244152" cy="1305499"/>
            <a:chOff x="5887448" y="1361357"/>
            <a:chExt cx="1244152" cy="1305499"/>
          </a:xfrm>
        </p:grpSpPr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D243E25A-9CD4-014E-AD38-5CB3628CDDB5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7B47B558-48D3-8B4E-84FB-5202CEC5CF6E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C87379B2-0FEA-C742-8D53-5AE8E7F89409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D33D224E-5B21-7041-A971-F13392EEA28C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15280540-1B17-0E40-B70C-BD14CFD750CA}"/>
                </a:ext>
              </a:extLst>
            </p:cNvPr>
            <p:cNvCxnSpPr>
              <a:cxnSpLocks/>
              <a:stCxn id="359" idx="6"/>
              <a:endCxn id="360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648DFAAC-F2A8-3345-95DD-B773510F590A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2EF1E443-74B2-D446-A613-30986753F565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B8AB5CB8-6E9B-CC4A-9B5A-CD8C21A89D3C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B9A5C445-CE8A-5741-9799-B96C13DF2BC9}"/>
                </a:ext>
              </a:extLst>
            </p:cNvPr>
            <p:cNvCxnSpPr>
              <a:cxnSpLocks/>
              <a:stCxn id="366" idx="4"/>
              <a:endCxn id="360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02A1F05D-2797-5048-BF39-9998083A5788}"/>
              </a:ext>
            </a:extLst>
          </p:cNvPr>
          <p:cNvGrpSpPr/>
          <p:nvPr/>
        </p:nvGrpSpPr>
        <p:grpSpPr>
          <a:xfrm rot="10800000">
            <a:off x="2794448" y="5050851"/>
            <a:ext cx="1244152" cy="1305499"/>
            <a:chOff x="5887448" y="1361357"/>
            <a:chExt cx="1244152" cy="130549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54776693-EE57-AF4B-8913-095A39CD35B2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20F498A3-FAB1-004A-9B53-3E8F1D283714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0E662288-ED00-8644-BA81-C78AF04EA555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2D4F8A3B-8EFE-B543-A1A5-C910EFCE713D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228D45E6-834C-5B41-A167-7E1F97AD4A94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813BEA2-8494-EB4D-94F6-45F38756C5E5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FD8F5DC1-D1BC-BA42-AC35-D646A6B4C3CC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B04A793A-55D4-5B4D-B30C-4B7C05B247D8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EA69361C-FE51-5F40-AEBE-1F12FBD276F9}"/>
                </a:ext>
              </a:extLst>
            </p:cNvPr>
            <p:cNvCxnSpPr>
              <a:cxnSpLocks/>
              <a:stCxn id="377" idx="4"/>
              <a:endCxn id="371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9801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46910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Move straight to the next beacon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39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5577EFEA-34D1-D446-9B27-9FA679D3BB73}"/>
              </a:ext>
            </a:extLst>
          </p:cNvPr>
          <p:cNvGrpSpPr/>
          <p:nvPr/>
        </p:nvGrpSpPr>
        <p:grpSpPr>
          <a:xfrm rot="10800000">
            <a:off x="747712" y="5050851"/>
            <a:ext cx="1244152" cy="1305499"/>
            <a:chOff x="5887448" y="1361357"/>
            <a:chExt cx="1244152" cy="130549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32ACFE08-664D-C946-8111-20EDA65A4424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C7DFE63B-A23E-0C49-8D97-2971CEB83B86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B0610083-3FEF-6845-B4BA-348505B1E5CE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AF8E6962-457F-AC42-8702-EBF07160D383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45574D6-CBBB-2847-8B10-2D4BD84ECB93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525C776-D607-1A46-8DFD-C659F26B2C68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A769A552-9974-DA45-91AA-85416BA551B2}"/>
                </a:ext>
              </a:extLst>
            </p:cNvPr>
            <p:cNvCxnSpPr>
              <a:cxnSpLocks/>
              <a:stCxn id="361" idx="4"/>
              <a:endCxn id="363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CA3A05FA-3DC2-5D45-843D-67C8DFD5FD01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122DCA82-370D-6D41-B138-9381C7941E54}"/>
                </a:ext>
              </a:extLst>
            </p:cNvPr>
            <p:cNvCxnSpPr>
              <a:cxnSpLocks/>
              <a:stCxn id="367" idx="4"/>
              <a:endCxn id="361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518AD739-93B9-5D4C-B5E1-5C1A52720AD5}"/>
              </a:ext>
            </a:extLst>
          </p:cNvPr>
          <p:cNvGrpSpPr/>
          <p:nvPr/>
        </p:nvGrpSpPr>
        <p:grpSpPr>
          <a:xfrm rot="10800000">
            <a:off x="2794448" y="5050851"/>
            <a:ext cx="1244152" cy="1305499"/>
            <a:chOff x="5887448" y="1361357"/>
            <a:chExt cx="1244152" cy="130549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B3A7D04A-41D3-D746-BB38-31DA31E62400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D99F740A-2E07-ED45-B413-A3876EC18184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E4944A05-52A1-DE44-9068-C2DD89F480C7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80938661-2E86-F249-AC1B-25E8E7062326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3C63639D-3870-004E-877D-58EE8D2CABA2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2AD0E7B8-1C81-A846-ACC8-086EB517EAB1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0847F5CD-65DC-324C-A6A6-33B1C8524CE3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5F165FF2-083E-6248-A272-AC4D2839709D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15D9DC0C-74F1-4A4F-94BD-00CF3C117A68}"/>
                </a:ext>
              </a:extLst>
            </p:cNvPr>
            <p:cNvCxnSpPr>
              <a:cxnSpLocks/>
              <a:stCxn id="377" idx="4"/>
              <a:endCxn id="371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503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Exploring a </a:t>
            </a:r>
            <a:r>
              <a:rPr lang="en-US" sz="3600" dirty="0">
                <a:solidFill>
                  <a:srgbClr val="FF0000"/>
                </a:solidFill>
              </a:rPr>
              <a:t>discrete</a:t>
            </a:r>
            <a:r>
              <a:rPr lang="en-US" sz="3600" dirty="0"/>
              <a:t> infinite space: an anonymous grid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52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46910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The same turn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Ellipse 358">
            <a:extLst>
              <a:ext uri="{FF2B5EF4-FFF2-40B4-BE49-F238E27FC236}">
                <a16:creationId xmlns:a16="http://schemas.microsoft.com/office/drawing/2014/main" id="{364B7F44-9E56-444E-A83F-E694C5671996}"/>
              </a:ext>
            </a:extLst>
          </p:cNvPr>
          <p:cNvSpPr/>
          <p:nvPr/>
        </p:nvSpPr>
        <p:spPr>
          <a:xfrm>
            <a:off x="6656787" y="4553409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Ellipse 359">
            <a:extLst>
              <a:ext uri="{FF2B5EF4-FFF2-40B4-BE49-F238E27FC236}">
                <a16:creationId xmlns:a16="http://schemas.microsoft.com/office/drawing/2014/main" id="{DD10B05F-3967-5843-A20F-E4DD737ED7CE}"/>
              </a:ext>
            </a:extLst>
          </p:cNvPr>
          <p:cNvSpPr/>
          <p:nvPr/>
        </p:nvSpPr>
        <p:spPr>
          <a:xfrm>
            <a:off x="6120064" y="4566730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Groupe 360">
            <a:extLst>
              <a:ext uri="{FF2B5EF4-FFF2-40B4-BE49-F238E27FC236}">
                <a16:creationId xmlns:a16="http://schemas.microsoft.com/office/drawing/2014/main" id="{E88BB9FF-7399-9E4F-9902-A5BD8C2F17AC}"/>
              </a:ext>
            </a:extLst>
          </p:cNvPr>
          <p:cNvGrpSpPr/>
          <p:nvPr/>
        </p:nvGrpSpPr>
        <p:grpSpPr>
          <a:xfrm rot="5400000">
            <a:off x="428747" y="5118711"/>
            <a:ext cx="1247652" cy="1211989"/>
            <a:chOff x="3117178" y="5255658"/>
            <a:chExt cx="1247652" cy="1211989"/>
          </a:xfrm>
        </p:grpSpPr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237A05A3-EB5A-4B4F-AEE8-6127216583BC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BFF41A77-48B0-2642-B4C1-E900CC708CF2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EAC3B1F9-37C7-8749-9898-2074EC717F54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7E1C3C8E-7AAF-F54A-A3E7-B76240091537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F93E5709-2718-1F43-A463-2AD0B03EB413}"/>
                </a:ext>
              </a:extLst>
            </p:cNvPr>
            <p:cNvCxnSpPr>
              <a:cxnSpLocks/>
              <a:stCxn id="363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B6E330E3-0078-CD42-B617-D5BEC0CEB7C9}"/>
                </a:ext>
              </a:extLst>
            </p:cNvPr>
            <p:cNvCxnSpPr>
              <a:cxnSpLocks/>
              <a:endCxn id="364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03496C52-44D6-AF4C-A20B-5554C80CC862}"/>
                </a:ext>
              </a:extLst>
            </p:cNvPr>
            <p:cNvCxnSpPr>
              <a:cxnSpLocks/>
              <a:stCxn id="362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485612E9-77A0-264A-BEE3-C2159E65883F}"/>
                </a:ext>
              </a:extLst>
            </p:cNvPr>
            <p:cNvCxnSpPr>
              <a:cxnSpLocks/>
              <a:endCxn id="365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6550B6F4-3C56-CD45-B7AF-E70BF0FFE373}"/>
                </a:ext>
              </a:extLst>
            </p:cNvPr>
            <p:cNvSpPr/>
            <p:nvPr/>
          </p:nvSpPr>
          <p:spPr>
            <a:xfrm>
              <a:off x="3474444" y="598145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E38C27DF-FDEB-E446-B534-CEFE0661150C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4FB8A8EF-D9FA-A24B-94D7-3E2A28F7A63C}"/>
              </a:ext>
            </a:extLst>
          </p:cNvPr>
          <p:cNvGrpSpPr/>
          <p:nvPr/>
        </p:nvGrpSpPr>
        <p:grpSpPr>
          <a:xfrm>
            <a:off x="1838447" y="5075847"/>
            <a:ext cx="1247652" cy="1211989"/>
            <a:chOff x="3117178" y="5255658"/>
            <a:chExt cx="1247652" cy="1211989"/>
          </a:xfrm>
        </p:grpSpPr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4A22BEE2-8D11-FB48-B2BC-C3235EFAFF3E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DAF44471-5247-1D47-B976-0D56A8E445C5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EE8D6ABF-E1A0-714F-9D65-8D494D10AB49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D3CF0FAE-1C7E-9940-B7C4-F48A0F643F04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A8D9DFA8-E4DF-C34C-A7C3-E930847532D0}"/>
                </a:ext>
              </a:extLst>
            </p:cNvPr>
            <p:cNvCxnSpPr>
              <a:cxnSpLocks/>
              <a:stCxn id="374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FAD865E-3133-6A40-8381-E85CE367F566}"/>
                </a:ext>
              </a:extLst>
            </p:cNvPr>
            <p:cNvCxnSpPr>
              <a:cxnSpLocks/>
              <a:endCxn id="375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B5761AF-F30D-B840-A981-59B3DD3F2773}"/>
                </a:ext>
              </a:extLst>
            </p:cNvPr>
            <p:cNvCxnSpPr>
              <a:cxnSpLocks/>
              <a:stCxn id="373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170B1BB6-2C1D-8744-B621-7D9FCED9B96B}"/>
                </a:ext>
              </a:extLst>
            </p:cNvPr>
            <p:cNvCxnSpPr>
              <a:cxnSpLocks/>
              <a:endCxn id="376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72FC392A-52E2-0A41-BB43-19423179AD89}"/>
                </a:ext>
              </a:extLst>
            </p:cNvPr>
            <p:cNvSpPr/>
            <p:nvPr/>
          </p:nvSpPr>
          <p:spPr>
            <a:xfrm>
              <a:off x="3431557" y="563855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CC4D1BCD-4765-1347-A067-E73CFF0FDA9D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2F14295C-EF21-C94A-BEE4-C10A1ED8A6BE}"/>
              </a:ext>
            </a:extLst>
          </p:cNvPr>
          <p:cNvGrpSpPr/>
          <p:nvPr/>
        </p:nvGrpSpPr>
        <p:grpSpPr>
          <a:xfrm rot="5400000">
            <a:off x="3238622" y="5109227"/>
            <a:ext cx="1247652" cy="1211989"/>
            <a:chOff x="3117178" y="5255658"/>
            <a:chExt cx="1247652" cy="1211989"/>
          </a:xfrm>
        </p:grpSpPr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DA0E13BE-4BCD-584E-8334-A6D7563B94C8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28196822-E991-474F-95B4-9C4E4E42AA8D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C2836619-FEC4-264A-8662-3A3BBBF0E3C6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534532D1-372D-E343-8AEB-25F370045FB7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3E6962BF-5C11-5A45-A9A3-6CF3C9C712E1}"/>
                </a:ext>
              </a:extLst>
            </p:cNvPr>
            <p:cNvCxnSpPr>
              <a:cxnSpLocks/>
              <a:stCxn id="385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1FFEFFDE-AB2E-2E4D-ADF0-AFB040B950E4}"/>
                </a:ext>
              </a:extLst>
            </p:cNvPr>
            <p:cNvCxnSpPr>
              <a:cxnSpLocks/>
              <a:endCxn id="386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E72744C6-1C20-D94A-BD53-9D811615228A}"/>
                </a:ext>
              </a:extLst>
            </p:cNvPr>
            <p:cNvCxnSpPr>
              <a:cxnSpLocks/>
              <a:stCxn id="384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DDAABF81-ED6D-6F4B-A5D9-15506AEF80A4}"/>
                </a:ext>
              </a:extLst>
            </p:cNvPr>
            <p:cNvCxnSpPr>
              <a:cxnSpLocks/>
              <a:endCxn id="387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Ellipse 391">
              <a:extLst>
                <a:ext uri="{FF2B5EF4-FFF2-40B4-BE49-F238E27FC236}">
                  <a16:creationId xmlns:a16="http://schemas.microsoft.com/office/drawing/2014/main" id="{DF03532F-E9BD-3046-BA97-636C9A12A9CD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279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46910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Move straight to the next beacon again …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41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281CD6EB-9698-3F4B-89B4-7FC2EE9064CF}"/>
              </a:ext>
            </a:extLst>
          </p:cNvPr>
          <p:cNvGrpSpPr/>
          <p:nvPr/>
        </p:nvGrpSpPr>
        <p:grpSpPr>
          <a:xfrm rot="10800000">
            <a:off x="747712" y="5050851"/>
            <a:ext cx="1244152" cy="1305499"/>
            <a:chOff x="5887448" y="1361357"/>
            <a:chExt cx="1244152" cy="1305499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3725FB2D-ACB8-4548-A73B-2A6441ECA954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911DFA61-4B5A-8E49-8389-35357F4B3E86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C9B353A5-EEE3-8C41-9006-32DF1D885184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89F5CEEA-873B-4F47-8724-E24E90475CB0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E3F03B75-7662-954C-958D-EFF2A985B4B1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9C3328B0-6BE0-1445-9F6F-961ED80DF2E0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EAAE9A9-ADAF-3848-A938-662B38FEB5E7}"/>
                </a:ext>
              </a:extLst>
            </p:cNvPr>
            <p:cNvCxnSpPr>
              <a:cxnSpLocks/>
              <a:stCxn id="361" idx="4"/>
              <a:endCxn id="363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F3847D24-B9BB-5E41-902A-9F72EB18AD8C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0DBB4ED2-D146-A342-AB8E-E8D5404F0551}"/>
                </a:ext>
              </a:extLst>
            </p:cNvPr>
            <p:cNvCxnSpPr>
              <a:cxnSpLocks/>
              <a:stCxn id="367" idx="4"/>
              <a:endCxn id="361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2E3980BC-56B6-7546-A1A6-A45DC1A0A149}"/>
              </a:ext>
            </a:extLst>
          </p:cNvPr>
          <p:cNvGrpSpPr/>
          <p:nvPr/>
        </p:nvGrpSpPr>
        <p:grpSpPr>
          <a:xfrm rot="10800000">
            <a:off x="2794448" y="5050851"/>
            <a:ext cx="1244152" cy="1305499"/>
            <a:chOff x="5887448" y="1361357"/>
            <a:chExt cx="1244152" cy="1305499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2154A75B-3240-2A46-BF16-06532A733150}"/>
                </a:ext>
              </a:extLst>
            </p:cNvPr>
            <p:cNvSpPr/>
            <p:nvPr/>
          </p:nvSpPr>
          <p:spPr>
            <a:xfrm>
              <a:off x="5887448" y="19134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B07A273E-3088-B54B-B4A0-79064F2D280F}"/>
                </a:ext>
              </a:extLst>
            </p:cNvPr>
            <p:cNvSpPr/>
            <p:nvPr/>
          </p:nvSpPr>
          <p:spPr>
            <a:xfrm>
              <a:off x="6435607" y="191308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50526BC4-F814-834C-B1BE-2F33EE44385F}"/>
                </a:ext>
              </a:extLst>
            </p:cNvPr>
            <p:cNvSpPr/>
            <p:nvPr/>
          </p:nvSpPr>
          <p:spPr>
            <a:xfrm>
              <a:off x="6948255" y="19130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A7DD925A-C647-D042-A3AD-5AE5FF9E08D0}"/>
                </a:ext>
              </a:extLst>
            </p:cNvPr>
            <p:cNvSpPr/>
            <p:nvPr/>
          </p:nvSpPr>
          <p:spPr>
            <a:xfrm>
              <a:off x="6433254" y="24881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E320C2B6-B2FC-E44E-A4EB-BE600E1C823D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 flipV="1">
              <a:off x="6070791" y="20024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07559680-46DB-2244-8CD1-66F827F21EFB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6618951" y="20024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AF74DC41-87EF-CE49-85D1-B39644CF8D6D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6524928" y="20917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04B74C86-9BB5-244B-9CB0-5F48FBB23B56}"/>
                </a:ext>
              </a:extLst>
            </p:cNvPr>
            <p:cNvSpPr/>
            <p:nvPr/>
          </p:nvSpPr>
          <p:spPr>
            <a:xfrm>
              <a:off x="6428552" y="136135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64084BF8-17E1-E240-B018-79BDC7557F31}"/>
                </a:ext>
              </a:extLst>
            </p:cNvPr>
            <p:cNvCxnSpPr>
              <a:cxnSpLocks/>
              <a:stCxn id="377" idx="4"/>
              <a:endCxn id="371" idx="0"/>
            </p:cNvCxnSpPr>
            <p:nvPr/>
          </p:nvCxnSpPr>
          <p:spPr>
            <a:xfrm>
              <a:off x="6520223" y="15400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3857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>
            <a:extLst>
              <a:ext uri="{FF2B5EF4-FFF2-40B4-BE49-F238E27FC236}">
                <a16:creationId xmlns:a16="http://schemas.microsoft.com/office/drawing/2014/main" id="{742D5E1B-5B36-E94F-8519-AA849F837E90}"/>
              </a:ext>
            </a:extLst>
          </p:cNvPr>
          <p:cNvSpPr/>
          <p:nvPr/>
        </p:nvSpPr>
        <p:spPr>
          <a:xfrm>
            <a:off x="5683985" y="626231"/>
            <a:ext cx="4786313" cy="448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93382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Eventually Phase </a:t>
            </a:r>
            <a:r>
              <a:rPr lang="en-US" i="1" dirty="0" err="1"/>
              <a:t>i</a:t>
            </a:r>
            <a:r>
              <a:rPr lang="en-US" dirty="0"/>
              <a:t> terminates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35755D-847F-4C47-A374-F42CE7A88747}"/>
              </a:ext>
            </a:extLst>
          </p:cNvPr>
          <p:cNvSpPr/>
          <p:nvPr/>
        </p:nvSpPr>
        <p:spPr>
          <a:xfrm>
            <a:off x="5188255" y="17604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1A33EE-5235-D44E-9AFB-CFDAF99D3ABD}"/>
              </a:ext>
            </a:extLst>
          </p:cNvPr>
          <p:cNvSpPr/>
          <p:nvPr/>
        </p:nvSpPr>
        <p:spPr>
          <a:xfrm>
            <a:off x="5735048" y="1761072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03945E0-B67B-B646-8241-CE4D83C890AA}"/>
              </a:ext>
            </a:extLst>
          </p:cNvPr>
          <p:cNvSpPr/>
          <p:nvPr/>
        </p:nvSpPr>
        <p:spPr>
          <a:xfrm>
            <a:off x="6283207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40BAE2-9864-AB43-8ED2-0C380D618158}"/>
              </a:ext>
            </a:extLst>
          </p:cNvPr>
          <p:cNvSpPr/>
          <p:nvPr/>
        </p:nvSpPr>
        <p:spPr>
          <a:xfrm>
            <a:off x="6795855" y="17606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14E1D1-4F7F-1A40-9C96-E95D7269543C}"/>
              </a:ext>
            </a:extLst>
          </p:cNvPr>
          <p:cNvSpPr/>
          <p:nvPr/>
        </p:nvSpPr>
        <p:spPr>
          <a:xfrm>
            <a:off x="7347516" y="175721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D808892-5CC2-2E47-8C81-A95F8B893297}"/>
              </a:ext>
            </a:extLst>
          </p:cNvPr>
          <p:cNvSpPr/>
          <p:nvPr/>
        </p:nvSpPr>
        <p:spPr>
          <a:xfrm>
            <a:off x="7916945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475CDB-764F-FD4B-B2FD-C8ED7AC329F3}"/>
              </a:ext>
            </a:extLst>
          </p:cNvPr>
          <p:cNvSpPr/>
          <p:nvPr/>
        </p:nvSpPr>
        <p:spPr>
          <a:xfrm>
            <a:off x="8497423" y="175360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871EF6D-824C-704F-8EAF-57E8129CAA73}"/>
              </a:ext>
            </a:extLst>
          </p:cNvPr>
          <p:cNvSpPr/>
          <p:nvPr/>
        </p:nvSpPr>
        <p:spPr>
          <a:xfrm>
            <a:off x="5185902" y="233555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26D31A7-CE60-4D47-8731-B193127E9D00}"/>
              </a:ext>
            </a:extLst>
          </p:cNvPr>
          <p:cNvSpPr/>
          <p:nvPr/>
        </p:nvSpPr>
        <p:spPr>
          <a:xfrm>
            <a:off x="5732697" y="233613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DAC4735-0300-244F-A71A-9F838FF332B5}"/>
              </a:ext>
            </a:extLst>
          </p:cNvPr>
          <p:cNvSpPr/>
          <p:nvPr/>
        </p:nvSpPr>
        <p:spPr>
          <a:xfrm>
            <a:off x="628085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570D81-DD32-934B-8884-3C51EC586AE9}"/>
              </a:ext>
            </a:extLst>
          </p:cNvPr>
          <p:cNvSpPr/>
          <p:nvPr/>
        </p:nvSpPr>
        <p:spPr>
          <a:xfrm>
            <a:off x="6793504" y="23357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77B844E-1437-E846-9444-A5FB479A4286}"/>
              </a:ext>
            </a:extLst>
          </p:cNvPr>
          <p:cNvSpPr/>
          <p:nvPr/>
        </p:nvSpPr>
        <p:spPr>
          <a:xfrm>
            <a:off x="7345164" y="23322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AB5589-5C6E-1C48-9E95-0E73E6A91319}"/>
              </a:ext>
            </a:extLst>
          </p:cNvPr>
          <p:cNvSpPr/>
          <p:nvPr/>
        </p:nvSpPr>
        <p:spPr>
          <a:xfrm>
            <a:off x="7914593" y="2331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E8D1363-B822-C246-AB19-C590F3129E70}"/>
              </a:ext>
            </a:extLst>
          </p:cNvPr>
          <p:cNvSpPr/>
          <p:nvPr/>
        </p:nvSpPr>
        <p:spPr>
          <a:xfrm>
            <a:off x="8495070" y="23286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C79EB10-53A3-194F-867A-3A19C7385246}"/>
              </a:ext>
            </a:extLst>
          </p:cNvPr>
          <p:cNvSpPr/>
          <p:nvPr/>
        </p:nvSpPr>
        <p:spPr>
          <a:xfrm>
            <a:off x="5183552" y="28762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F738B91-F678-F649-B45B-0DE5A87296D0}"/>
              </a:ext>
            </a:extLst>
          </p:cNvPr>
          <p:cNvSpPr/>
          <p:nvPr/>
        </p:nvSpPr>
        <p:spPr>
          <a:xfrm>
            <a:off x="5730345" y="28768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7BE41C6-4454-1C45-A7FD-C6CFB93A7018}"/>
              </a:ext>
            </a:extLst>
          </p:cNvPr>
          <p:cNvSpPr/>
          <p:nvPr/>
        </p:nvSpPr>
        <p:spPr>
          <a:xfrm>
            <a:off x="6278505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12C905-13F2-0746-B31A-823BCBC9BF0D}"/>
              </a:ext>
            </a:extLst>
          </p:cNvPr>
          <p:cNvSpPr/>
          <p:nvPr/>
        </p:nvSpPr>
        <p:spPr>
          <a:xfrm>
            <a:off x="6791152" y="287644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273E7F-1799-B049-874B-0A438DCD6D28}"/>
              </a:ext>
            </a:extLst>
          </p:cNvPr>
          <p:cNvSpPr/>
          <p:nvPr/>
        </p:nvSpPr>
        <p:spPr>
          <a:xfrm>
            <a:off x="7342812" y="287297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755886-1AAF-8F4D-A4DD-2A55437FB310}"/>
              </a:ext>
            </a:extLst>
          </p:cNvPr>
          <p:cNvSpPr/>
          <p:nvPr/>
        </p:nvSpPr>
        <p:spPr>
          <a:xfrm>
            <a:off x="7912243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649D714-13C9-544F-A5DE-05616D4BC0EE}"/>
              </a:ext>
            </a:extLst>
          </p:cNvPr>
          <p:cNvSpPr/>
          <p:nvPr/>
        </p:nvSpPr>
        <p:spPr>
          <a:xfrm>
            <a:off x="8492720" y="28693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B9C952E-B736-884C-BE88-6EDD61ECE531}"/>
              </a:ext>
            </a:extLst>
          </p:cNvPr>
          <p:cNvSpPr/>
          <p:nvPr/>
        </p:nvSpPr>
        <p:spPr>
          <a:xfrm>
            <a:off x="5181200" y="336883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7550CD-E81E-5A47-8F29-3FBB7994B086}"/>
              </a:ext>
            </a:extLst>
          </p:cNvPr>
          <p:cNvSpPr/>
          <p:nvPr/>
        </p:nvSpPr>
        <p:spPr>
          <a:xfrm>
            <a:off x="5727992" y="336941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CFD1573-03DD-2440-B8EC-9A7720236377}"/>
              </a:ext>
            </a:extLst>
          </p:cNvPr>
          <p:cNvSpPr/>
          <p:nvPr/>
        </p:nvSpPr>
        <p:spPr>
          <a:xfrm>
            <a:off x="6276153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121C7B4-B00B-964C-99E8-0B11E11E8170}"/>
              </a:ext>
            </a:extLst>
          </p:cNvPr>
          <p:cNvSpPr/>
          <p:nvPr/>
        </p:nvSpPr>
        <p:spPr>
          <a:xfrm>
            <a:off x="6788799" y="336903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668DB05-4E6B-CD44-A7D3-D314B58C3219}"/>
              </a:ext>
            </a:extLst>
          </p:cNvPr>
          <p:cNvSpPr/>
          <p:nvPr/>
        </p:nvSpPr>
        <p:spPr>
          <a:xfrm>
            <a:off x="7340460" y="336556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4B564E5-9727-6045-92BA-3F93CDE9A83A}"/>
              </a:ext>
            </a:extLst>
          </p:cNvPr>
          <p:cNvSpPr/>
          <p:nvPr/>
        </p:nvSpPr>
        <p:spPr>
          <a:xfrm>
            <a:off x="7909890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F25F91E-D0A1-7848-8415-92E3E4CAC0D2}"/>
              </a:ext>
            </a:extLst>
          </p:cNvPr>
          <p:cNvSpPr/>
          <p:nvPr/>
        </p:nvSpPr>
        <p:spPr>
          <a:xfrm>
            <a:off x="8490368" y="336195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4008D5-2D6E-D647-A328-B34FEDC1E561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371600" y="1849844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03A6B9B-D6C2-7C46-A982-68062550D5DF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369248" y="2424907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2A11B00-8950-7241-BBBC-ED77E70502E0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5366897" y="2965606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2A68DA0-46DD-1B4F-B756-7A8BB2A94B2D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5364544" y="345819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D35AC8B-7588-954D-AADB-791AFF8608CA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5918391" y="185004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03CBBA2-68CC-A04E-B183-A21C6A298BC4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466551" y="1850040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32F6335-565A-764D-AA8C-A58377A7344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6979198" y="1846564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DDE1F8C-3DE6-6F46-A711-C93292F7BD7E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7530859" y="184600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900CEEA-9595-E34C-80DB-B0EC5DBDDC2A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100289" y="1842960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7E7561F-7604-5344-973A-57F1C710DE55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097938" y="2418022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8B2B4BE-B4C2-DE44-AD41-3E6B44735CC1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095585" y="295872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C8C02F4-05A8-DF45-8948-6011A7D54EE7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093234" y="3451306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E77DC46-D70A-2D40-8975-DD37885F6118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7528509" y="242106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30F7127-AFD0-3F42-8944-CCBA01AB7B8E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7526157" y="2961762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8DEA8F6-245B-F84F-BF04-B3C2564CEF70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7523805" y="345434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7BAE682-A348-A24F-8C7B-D5ED0996B7EF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6972144" y="3454911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AF9D5AA-922E-3B43-8B32-ADA4199DC474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459495" y="3458387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5A7D82-209B-3246-A6A3-AD81B042597A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5911337" y="3458387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0FEF558-710A-A549-915A-6110E1F2AB3E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5913690" y="29658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B3164DB-509E-A443-916F-5EFC08528CD6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6461848" y="29658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57C3E19-7534-D149-80E8-BE4C26BCCBC8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6974498" y="2962326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EF75D12-D3F6-FF4E-8005-002D38FD7065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6976848" y="2421628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49EB776-6C03-B347-8B1D-549386747587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464199" y="2425103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036470B-9E25-A44A-B014-8A74DC7AD303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5916039" y="2425103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F306215-3DD8-2848-8ADB-F20289817EB2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5277575" y="193919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F5A0FF5-9A09-CB4A-961A-EF57B53E664C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5275226" y="251426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1154CA0-2434-A046-B02B-1CCAD3E4F938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5272872" y="305495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D7374B30-C187-6246-ADA9-DBE90D230308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5824368" y="19397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956389A-BCC9-9742-B32D-3AAD3D53CB44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5822018" y="251484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6B873F7-901F-5546-841A-4F32BE987594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5819664" y="305553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FF0972C-8084-D247-BE94-6FA84054EF5E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6367824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BF12D6C-E58D-0C40-98AB-9D4829EE83C6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6370177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FDCA16F-0462-6441-AB48-B957A8DF14C9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6372528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BB05CDF-609E-FA43-A8D6-A9B38E86B8B7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6885175" y="1939392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B73F1687-7509-774F-A139-8B140618AD07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6882824" y="251445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2E78898-311E-0840-87A1-0386F898BAC5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6880473" y="305515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CDE7238-4EBF-F242-BCA3-B40882F5253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432133" y="3051679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1D7DABC5-9B23-6B44-A041-A9742A3493C0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434485" y="251097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B55BCBA-A297-DF4A-AE74-6E53E982E1AC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436836" y="193591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393925CA-23C1-1A45-8B88-2B6F030E96DF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006265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F495FE3-7204-6D43-80FF-67BA97C5376B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003915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8A332E0-4902-DF4B-9C40-1E0D14F02E54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001562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AAC104B9-45E0-AB44-8729-D93C9286816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582039" y="3048073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8C4AB002-C5AB-634A-A8B3-4E15442454E9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584393" y="2507375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3166789-6594-4549-B886-DFF1E06B9AAF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586743" y="1932311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DE764F7F-48BB-F647-A28E-FE38DD3FCFA1}"/>
              </a:ext>
            </a:extLst>
          </p:cNvPr>
          <p:cNvCxnSpPr>
            <a:cxnSpLocks/>
          </p:cNvCxnSpPr>
          <p:nvPr/>
        </p:nvCxnSpPr>
        <p:spPr>
          <a:xfrm flipH="1">
            <a:off x="8572957" y="607855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0F7688D-57CB-0D42-AD6E-B0B63D2F0465}"/>
              </a:ext>
            </a:extLst>
          </p:cNvPr>
          <p:cNvCxnSpPr>
            <a:cxnSpLocks/>
          </p:cNvCxnSpPr>
          <p:nvPr/>
        </p:nvCxnSpPr>
        <p:spPr>
          <a:xfrm flipH="1">
            <a:off x="7985429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F69B0329-1119-9843-8B6F-0D2FE5F02950}"/>
              </a:ext>
            </a:extLst>
          </p:cNvPr>
          <p:cNvCxnSpPr>
            <a:cxnSpLocks/>
          </p:cNvCxnSpPr>
          <p:nvPr/>
        </p:nvCxnSpPr>
        <p:spPr>
          <a:xfrm flipH="1">
            <a:off x="7418945" y="608891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94515E0D-2C7C-B342-967E-01B2BDB53619}"/>
              </a:ext>
            </a:extLst>
          </p:cNvPr>
          <p:cNvCxnSpPr>
            <a:cxnSpLocks/>
          </p:cNvCxnSpPr>
          <p:nvPr/>
        </p:nvCxnSpPr>
        <p:spPr>
          <a:xfrm flipH="1">
            <a:off x="6866688" y="6092863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03CBCF3-C1CD-F84B-A6E8-C6FA87618351}"/>
              </a:ext>
            </a:extLst>
          </p:cNvPr>
          <p:cNvCxnSpPr>
            <a:cxnSpLocks/>
          </p:cNvCxnSpPr>
          <p:nvPr/>
        </p:nvCxnSpPr>
        <p:spPr>
          <a:xfrm flipH="1">
            <a:off x="6349435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C1BB805-21A9-B248-AC09-82D099F9DA33}"/>
              </a:ext>
            </a:extLst>
          </p:cNvPr>
          <p:cNvCxnSpPr>
            <a:cxnSpLocks/>
          </p:cNvCxnSpPr>
          <p:nvPr/>
        </p:nvCxnSpPr>
        <p:spPr>
          <a:xfrm flipH="1">
            <a:off x="5811134" y="609341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08E8F0A9-E8B0-4349-8C0B-A0DEAA2A56F1}"/>
              </a:ext>
            </a:extLst>
          </p:cNvPr>
          <p:cNvCxnSpPr>
            <a:cxnSpLocks/>
          </p:cNvCxnSpPr>
          <p:nvPr/>
        </p:nvCxnSpPr>
        <p:spPr>
          <a:xfrm flipH="1">
            <a:off x="5258777" y="608327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7BADAE9A-1579-0446-8D62-E3F47A21B100}"/>
              </a:ext>
            </a:extLst>
          </p:cNvPr>
          <p:cNvCxnSpPr>
            <a:cxnSpLocks/>
          </p:cNvCxnSpPr>
          <p:nvPr/>
        </p:nvCxnSpPr>
        <p:spPr>
          <a:xfrm flipH="1">
            <a:off x="8584799" y="25789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3254A48E-4A64-5C40-B5EC-8101AB2D1D5D}"/>
              </a:ext>
            </a:extLst>
          </p:cNvPr>
          <p:cNvCxnSpPr>
            <a:cxnSpLocks/>
          </p:cNvCxnSpPr>
          <p:nvPr/>
        </p:nvCxnSpPr>
        <p:spPr>
          <a:xfrm flipH="1">
            <a:off x="7997268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53CB9ED-6A9A-2C4F-A635-799EFDEECE01}"/>
              </a:ext>
            </a:extLst>
          </p:cNvPr>
          <p:cNvCxnSpPr>
            <a:cxnSpLocks/>
          </p:cNvCxnSpPr>
          <p:nvPr/>
        </p:nvCxnSpPr>
        <p:spPr>
          <a:xfrm flipH="1">
            <a:off x="7430784" y="268262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727529B9-25AC-0249-8A00-379132E1CD72}"/>
              </a:ext>
            </a:extLst>
          </p:cNvPr>
          <p:cNvCxnSpPr>
            <a:cxnSpLocks/>
          </p:cNvCxnSpPr>
          <p:nvPr/>
        </p:nvCxnSpPr>
        <p:spPr>
          <a:xfrm flipH="1">
            <a:off x="6878528" y="272208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88CA10D2-7ED7-534C-B886-FA88CC327331}"/>
              </a:ext>
            </a:extLst>
          </p:cNvPr>
          <p:cNvCxnSpPr>
            <a:cxnSpLocks/>
          </p:cNvCxnSpPr>
          <p:nvPr/>
        </p:nvCxnSpPr>
        <p:spPr>
          <a:xfrm flipH="1">
            <a:off x="6361274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7149E671-6643-0443-A349-674C2A190F43}"/>
              </a:ext>
            </a:extLst>
          </p:cNvPr>
          <p:cNvCxnSpPr>
            <a:cxnSpLocks/>
          </p:cNvCxnSpPr>
          <p:nvPr/>
        </p:nvCxnSpPr>
        <p:spPr>
          <a:xfrm flipH="1">
            <a:off x="5822974" y="272764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468C3679-9DA5-AD42-A55E-631EDBCD105E}"/>
              </a:ext>
            </a:extLst>
          </p:cNvPr>
          <p:cNvCxnSpPr>
            <a:cxnSpLocks/>
          </p:cNvCxnSpPr>
          <p:nvPr/>
        </p:nvCxnSpPr>
        <p:spPr>
          <a:xfrm flipH="1">
            <a:off x="5270616" y="26262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CC6BF3AB-7181-5D4C-BD4B-835F6A44B0B2}"/>
              </a:ext>
            </a:extLst>
          </p:cNvPr>
          <p:cNvCxnSpPr/>
          <p:nvPr/>
        </p:nvCxnSpPr>
        <p:spPr>
          <a:xfrm>
            <a:off x="4819690" y="184926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09677A0-DF2E-EC4C-903F-3BBB1BAD31E3}"/>
              </a:ext>
            </a:extLst>
          </p:cNvPr>
          <p:cNvCxnSpPr/>
          <p:nvPr/>
        </p:nvCxnSpPr>
        <p:spPr>
          <a:xfrm>
            <a:off x="4817588" y="241697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B0820F6-64CB-AA43-9E54-9356AF935912}"/>
              </a:ext>
            </a:extLst>
          </p:cNvPr>
          <p:cNvCxnSpPr/>
          <p:nvPr/>
        </p:nvCxnSpPr>
        <p:spPr>
          <a:xfrm>
            <a:off x="4822455" y="29642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A1F58DE8-94A5-0B40-B9AB-79DD0FF26F9C}"/>
              </a:ext>
            </a:extLst>
          </p:cNvPr>
          <p:cNvCxnSpPr/>
          <p:nvPr/>
        </p:nvCxnSpPr>
        <p:spPr>
          <a:xfrm>
            <a:off x="4822455" y="3457611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B3A0A56-EEFD-A748-B802-887F71B75767}"/>
              </a:ext>
            </a:extLst>
          </p:cNvPr>
          <p:cNvCxnSpPr/>
          <p:nvPr/>
        </p:nvCxnSpPr>
        <p:spPr>
          <a:xfrm>
            <a:off x="10462209" y="18368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AE2F9FD5-22E9-7148-8089-F4ECE5C43227}"/>
              </a:ext>
            </a:extLst>
          </p:cNvPr>
          <p:cNvCxnSpPr/>
          <p:nvPr/>
        </p:nvCxnSpPr>
        <p:spPr>
          <a:xfrm>
            <a:off x="10460106" y="2404526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6675683-F265-B94C-AC9C-672C1DECB953}"/>
              </a:ext>
            </a:extLst>
          </p:cNvPr>
          <p:cNvCxnSpPr/>
          <p:nvPr/>
        </p:nvCxnSpPr>
        <p:spPr>
          <a:xfrm>
            <a:off x="10464973" y="2951787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2E4DF0DF-62AF-5C4D-A1F9-69798B0ACFDF}"/>
              </a:ext>
            </a:extLst>
          </p:cNvPr>
          <p:cNvCxnSpPr/>
          <p:nvPr/>
        </p:nvCxnSpPr>
        <p:spPr>
          <a:xfrm>
            <a:off x="10464973" y="34451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7DDCD264-5660-AA42-9AF5-4E6FD9469DB6}"/>
              </a:ext>
            </a:extLst>
          </p:cNvPr>
          <p:cNvSpPr/>
          <p:nvPr/>
        </p:nvSpPr>
        <p:spPr>
          <a:xfrm>
            <a:off x="5181199" y="120876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7CE1197-DF66-6241-AB3A-53F791055183}"/>
              </a:ext>
            </a:extLst>
          </p:cNvPr>
          <p:cNvSpPr/>
          <p:nvPr/>
        </p:nvSpPr>
        <p:spPr>
          <a:xfrm>
            <a:off x="5727992" y="1209341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94508997-DD5F-8E49-ACD6-9D317297A074}"/>
              </a:ext>
            </a:extLst>
          </p:cNvPr>
          <p:cNvSpPr/>
          <p:nvPr/>
        </p:nvSpPr>
        <p:spPr>
          <a:xfrm>
            <a:off x="6276152" y="120895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4AA9EBD5-E292-4E4E-87B0-426108A0F704}"/>
              </a:ext>
            </a:extLst>
          </p:cNvPr>
          <p:cNvSpPr/>
          <p:nvPr/>
        </p:nvSpPr>
        <p:spPr>
          <a:xfrm>
            <a:off x="6788799" y="12089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7D3FB888-A87E-934E-BF5C-EDB97AAC245E}"/>
              </a:ext>
            </a:extLst>
          </p:cNvPr>
          <p:cNvSpPr/>
          <p:nvPr/>
        </p:nvSpPr>
        <p:spPr>
          <a:xfrm>
            <a:off x="7340460" y="120548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CFAE1DE6-0ECA-F344-887A-D37F350BC811}"/>
              </a:ext>
            </a:extLst>
          </p:cNvPr>
          <p:cNvSpPr/>
          <p:nvPr/>
        </p:nvSpPr>
        <p:spPr>
          <a:xfrm>
            <a:off x="7909889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A31A823E-E56F-254A-832E-325AC637CC24}"/>
              </a:ext>
            </a:extLst>
          </p:cNvPr>
          <p:cNvSpPr/>
          <p:nvPr/>
        </p:nvSpPr>
        <p:spPr>
          <a:xfrm>
            <a:off x="8490367" y="12018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D5583385-A5D2-6846-BE1C-42514FEA120F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5364544" y="129811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01FA230A-7785-CA4F-840A-8A0706D2702F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5911336" y="1298310"/>
            <a:ext cx="364815" cy="38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C1CC502E-1FCC-C84C-93C3-6578E11837EB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6459495" y="1298310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BD7F29D9-1849-7A4C-94E4-02442E3D1C78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6972143" y="1294835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65317EF5-4AC7-174B-90B1-7EBE12787629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7523804" y="129427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09FE9771-5EEF-314C-9CAE-54E8BFE90015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093234" y="129122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FD9F43B-84BF-4D41-93AA-CED1C6B32F7C}"/>
              </a:ext>
            </a:extLst>
          </p:cNvPr>
          <p:cNvCxnSpPr/>
          <p:nvPr/>
        </p:nvCxnSpPr>
        <p:spPr>
          <a:xfrm>
            <a:off x="4812634" y="129753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B3DFC5B1-5E85-FA4A-9DF7-131F4EFE17AF}"/>
              </a:ext>
            </a:extLst>
          </p:cNvPr>
          <p:cNvCxnSpPr/>
          <p:nvPr/>
        </p:nvCxnSpPr>
        <p:spPr>
          <a:xfrm>
            <a:off x="10455153" y="1285084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80D5CA0A-32A1-3344-A497-C50D8394FB3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584391" y="136995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C073EC02-488F-7642-90BE-AA42FF212EED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001560" y="138362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DD06993D-82B9-984B-8CBD-5C08A0FE9EB2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432133" y="138418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E66891FA-3DCE-5B4A-A4E4-3146D37FB8D9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688047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07F8E7F3-D30F-CB4E-952B-3DC6373E601F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6367823" y="1387662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8D1BC81C-744B-B74B-B3D3-4DAD40DFD90C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5819664" y="138804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9010C467-E658-F142-BDD6-D9E9A2DB5441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5272871" y="1387466"/>
            <a:ext cx="7056" cy="373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245E934-C198-3047-B500-53DD49C36DE3}"/>
              </a:ext>
            </a:extLst>
          </p:cNvPr>
          <p:cNvSpPr/>
          <p:nvPr/>
        </p:nvSpPr>
        <p:spPr>
          <a:xfrm>
            <a:off x="5185902" y="6588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1BC2E53-F14A-E249-95DC-006F27328422}"/>
              </a:ext>
            </a:extLst>
          </p:cNvPr>
          <p:cNvSpPr/>
          <p:nvPr/>
        </p:nvSpPr>
        <p:spPr>
          <a:xfrm>
            <a:off x="5732697" y="65938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E283E23-9A71-D044-8663-5A31F0A8A9C2}"/>
              </a:ext>
            </a:extLst>
          </p:cNvPr>
          <p:cNvSpPr/>
          <p:nvPr/>
        </p:nvSpPr>
        <p:spPr>
          <a:xfrm>
            <a:off x="628085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B0E9808C-AA5B-EC40-AC99-92A91E462EA1}"/>
              </a:ext>
            </a:extLst>
          </p:cNvPr>
          <p:cNvSpPr/>
          <p:nvPr/>
        </p:nvSpPr>
        <p:spPr>
          <a:xfrm>
            <a:off x="6793504" y="65899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37A02E6-22F4-B547-92E6-A3A4DEAF07CE}"/>
              </a:ext>
            </a:extLst>
          </p:cNvPr>
          <p:cNvSpPr/>
          <p:nvPr/>
        </p:nvSpPr>
        <p:spPr>
          <a:xfrm>
            <a:off x="7345164" y="6555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3F76DB-0689-1945-A379-3B12C3B2B440}"/>
              </a:ext>
            </a:extLst>
          </p:cNvPr>
          <p:cNvSpPr/>
          <p:nvPr/>
        </p:nvSpPr>
        <p:spPr>
          <a:xfrm>
            <a:off x="7914593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00F48A4-9344-824F-8A1B-59A6C8E2E984}"/>
              </a:ext>
            </a:extLst>
          </p:cNvPr>
          <p:cNvSpPr/>
          <p:nvPr/>
        </p:nvSpPr>
        <p:spPr>
          <a:xfrm>
            <a:off x="8495070" y="65191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2DA14F30-B1BA-3441-ABC4-3F5A64A4AACE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5369248" y="748152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FC2A3982-8947-0D41-B6DE-19C24E21FC04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5916039" y="748348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48BB41BD-EB27-5445-97CF-3A7E743ACC43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6464199" y="748348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4F2AEEA6-DFCC-EC45-A077-3179E3A7C548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6976848" y="744872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9EC2317-BD0B-354C-8C06-91CD7D5C1848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7528509" y="744308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BC34370-EAC8-5741-A740-6DA2CFAE33EA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8678416" y="74126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731B332E-5AF9-7944-8BFF-4E4849568E29}"/>
              </a:ext>
            </a:extLst>
          </p:cNvPr>
          <p:cNvCxnSpPr>
            <a:cxnSpLocks/>
          </p:cNvCxnSpPr>
          <p:nvPr/>
        </p:nvCxnSpPr>
        <p:spPr>
          <a:xfrm>
            <a:off x="4817339" y="74757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7CF7D777-162B-F64F-AE70-4563A93AEC2E}"/>
              </a:ext>
            </a:extLst>
          </p:cNvPr>
          <p:cNvCxnSpPr>
            <a:cxnSpLocks/>
          </p:cNvCxnSpPr>
          <p:nvPr/>
        </p:nvCxnSpPr>
        <p:spPr>
          <a:xfrm>
            <a:off x="10459856" y="7351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C2C4B966-2400-C741-A1C5-A6E40CAA73B7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582039" y="830619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EA932A16-4F1E-B84A-BB44-5D581947E659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001560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92AC8295-2AE5-DF4A-A4E1-66A3897ECC74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432133" y="83422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56F5EB34-A77D-2142-9B0A-799044CA20CA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688047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218185BA-9A17-8747-BF30-06C00B53711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6367823" y="83770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A32BB919-DA47-6940-90EC-3578087A674E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5819664" y="83808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C96E4FEF-AB3E-4145-ABDC-7A01F7861226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5272871" y="837503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BB4AFC0D-6900-744F-8218-1AA5F74F3938}"/>
              </a:ext>
            </a:extLst>
          </p:cNvPr>
          <p:cNvSpPr/>
          <p:nvPr/>
        </p:nvSpPr>
        <p:spPr>
          <a:xfrm>
            <a:off x="9093951" y="175664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0FED137D-A773-5F40-8C61-4248E7DFB09C}"/>
              </a:ext>
            </a:extLst>
          </p:cNvPr>
          <p:cNvSpPr/>
          <p:nvPr/>
        </p:nvSpPr>
        <p:spPr>
          <a:xfrm>
            <a:off x="9091599" y="23317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56EE9CD4-644E-D84C-9F0D-407B1E6E0C7C}"/>
              </a:ext>
            </a:extLst>
          </p:cNvPr>
          <p:cNvSpPr/>
          <p:nvPr/>
        </p:nvSpPr>
        <p:spPr>
          <a:xfrm>
            <a:off x="9089249" y="287241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F44F9D75-B919-7D48-858F-210E2E15B3BC}"/>
              </a:ext>
            </a:extLst>
          </p:cNvPr>
          <p:cNvSpPr/>
          <p:nvPr/>
        </p:nvSpPr>
        <p:spPr>
          <a:xfrm>
            <a:off x="9086896" y="3364995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F9610B9-0147-904D-AFD1-D3B7FD4ABA6E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178568" y="3051115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E229F870-ECA6-684D-9C09-C85AF321EBC0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180922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E8AAD815-3FBE-7E44-B288-A27479CF6FB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183272" y="1935353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8D9C990F-3A16-A047-BEDA-4D6AE9EC566F}"/>
              </a:ext>
            </a:extLst>
          </p:cNvPr>
          <p:cNvCxnSpPr>
            <a:cxnSpLocks/>
          </p:cNvCxnSpPr>
          <p:nvPr/>
        </p:nvCxnSpPr>
        <p:spPr>
          <a:xfrm flipH="1">
            <a:off x="9169487" y="6081591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C605534D-352A-CD44-BC1D-9C0AC0C805AB}"/>
              </a:ext>
            </a:extLst>
          </p:cNvPr>
          <p:cNvCxnSpPr>
            <a:cxnSpLocks/>
          </p:cNvCxnSpPr>
          <p:nvPr/>
        </p:nvCxnSpPr>
        <p:spPr>
          <a:xfrm flipH="1">
            <a:off x="9181328" y="260936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264DA329-D542-2846-BCC2-F1D36BF39992}"/>
              </a:ext>
            </a:extLst>
          </p:cNvPr>
          <p:cNvSpPr/>
          <p:nvPr/>
        </p:nvSpPr>
        <p:spPr>
          <a:xfrm>
            <a:off x="9086895" y="12049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9B01E675-41E2-8741-9366-A76628CA379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180920" y="1372994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EF0C170-53CC-024F-8F72-351CBD4149CF}"/>
              </a:ext>
            </a:extLst>
          </p:cNvPr>
          <p:cNvSpPr/>
          <p:nvPr/>
        </p:nvSpPr>
        <p:spPr>
          <a:xfrm>
            <a:off x="9091599" y="654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79ADCD4-DE4C-6C4B-957C-9D0A5AD90776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178568" y="833660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16850A95-1BA2-7140-96CC-9434B594C77B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097938" y="74126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BE93542-8763-0B4C-B460-027AE872C8CD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8673711" y="129122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F7030CC5-FBE4-004A-B6B8-08C2FEA54857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8680766" y="1842960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713F8726-A0B8-834F-9373-DB4BF3F7361E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8678416" y="24180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67463A81-7D76-AD40-A9EA-9FDBD5A887B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8676065" y="2958721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7A8968BB-EAC9-6643-992A-782FE3179B9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8673713" y="3451306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3F610DE1-5574-ED43-8F26-FBD6DB948802}"/>
              </a:ext>
            </a:extLst>
          </p:cNvPr>
          <p:cNvSpPr/>
          <p:nvPr/>
        </p:nvSpPr>
        <p:spPr>
          <a:xfrm>
            <a:off x="5175318" y="38681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B643CE63-CC93-024B-BE21-F2633875FC5E}"/>
              </a:ext>
            </a:extLst>
          </p:cNvPr>
          <p:cNvSpPr/>
          <p:nvPr/>
        </p:nvSpPr>
        <p:spPr>
          <a:xfrm>
            <a:off x="5722110" y="386876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38C5B8E7-9878-DB44-91F4-B2DE62D2831E}"/>
              </a:ext>
            </a:extLst>
          </p:cNvPr>
          <p:cNvSpPr/>
          <p:nvPr/>
        </p:nvSpPr>
        <p:spPr>
          <a:xfrm>
            <a:off x="6270270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8F60A549-FBD8-6F4D-AEB8-DEA87EBACD4F}"/>
              </a:ext>
            </a:extLst>
          </p:cNvPr>
          <p:cNvSpPr/>
          <p:nvPr/>
        </p:nvSpPr>
        <p:spPr>
          <a:xfrm>
            <a:off x="6782918" y="3868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1D09C427-B4D6-7B48-BC3C-14C572A7F516}"/>
              </a:ext>
            </a:extLst>
          </p:cNvPr>
          <p:cNvSpPr/>
          <p:nvPr/>
        </p:nvSpPr>
        <p:spPr>
          <a:xfrm>
            <a:off x="7334579" y="386490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3469706B-B9A2-D942-9A4A-4C94D4A407A1}"/>
              </a:ext>
            </a:extLst>
          </p:cNvPr>
          <p:cNvSpPr/>
          <p:nvPr/>
        </p:nvSpPr>
        <p:spPr>
          <a:xfrm>
            <a:off x="7904009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EFA62243-A146-F74B-B8A7-05EF956AE3C2}"/>
              </a:ext>
            </a:extLst>
          </p:cNvPr>
          <p:cNvSpPr/>
          <p:nvPr/>
        </p:nvSpPr>
        <p:spPr>
          <a:xfrm>
            <a:off x="8484485" y="386130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CB3EDB27-65D0-5042-A121-4D16B2120A7D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5358662" y="3957540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7F7C8AB1-E091-2148-A335-1E1D89CD236F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087352" y="395065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C8C7585B-49C6-8A4F-871A-F563A2C3DCF9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7517923" y="395369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B433B313-F9D7-3943-AA45-2626083344C1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6966263" y="3954260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5411CF47-F74B-674D-9CDC-94CAE1441736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6453614" y="395773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03AF65CE-BCE7-EF4E-9AAD-022C171E2796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5905455" y="395773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C8D74515-1FDD-B646-98EF-25438B4473EF}"/>
              </a:ext>
            </a:extLst>
          </p:cNvPr>
          <p:cNvCxnSpPr>
            <a:cxnSpLocks/>
          </p:cNvCxnSpPr>
          <p:nvPr/>
        </p:nvCxnSpPr>
        <p:spPr>
          <a:xfrm>
            <a:off x="4816574" y="395696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FDB99019-81AF-B248-9A9E-D6FEDD1BEA2A}"/>
              </a:ext>
            </a:extLst>
          </p:cNvPr>
          <p:cNvCxnSpPr>
            <a:cxnSpLocks/>
          </p:cNvCxnSpPr>
          <p:nvPr/>
        </p:nvCxnSpPr>
        <p:spPr>
          <a:xfrm>
            <a:off x="10459091" y="394450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73CF8102-2972-5743-95E1-139F7AB98CFC}"/>
              </a:ext>
            </a:extLst>
          </p:cNvPr>
          <p:cNvSpPr/>
          <p:nvPr/>
        </p:nvSpPr>
        <p:spPr>
          <a:xfrm>
            <a:off x="9081014" y="386434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B76D882-0C12-1F4D-B497-172673EF84FB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8667831" y="395065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C199C5F8-8787-4C41-9750-C3EFC8626B4A}"/>
              </a:ext>
            </a:extLst>
          </p:cNvPr>
          <p:cNvSpPr/>
          <p:nvPr/>
        </p:nvSpPr>
        <p:spPr>
          <a:xfrm>
            <a:off x="5175317" y="438540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D5DAF706-EB04-2A42-AD6F-EAA20A65B87C}"/>
              </a:ext>
            </a:extLst>
          </p:cNvPr>
          <p:cNvSpPr/>
          <p:nvPr/>
        </p:nvSpPr>
        <p:spPr>
          <a:xfrm>
            <a:off x="5722109" y="438598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9935A570-8289-6F44-A3E5-CF2BDC318D78}"/>
              </a:ext>
            </a:extLst>
          </p:cNvPr>
          <p:cNvSpPr/>
          <p:nvPr/>
        </p:nvSpPr>
        <p:spPr>
          <a:xfrm>
            <a:off x="6270269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F83C5A6A-E231-C347-81A0-32FEC9EA2CD3}"/>
              </a:ext>
            </a:extLst>
          </p:cNvPr>
          <p:cNvSpPr/>
          <p:nvPr/>
        </p:nvSpPr>
        <p:spPr>
          <a:xfrm>
            <a:off x="6782917" y="43855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C6B1B12D-2990-3349-ACCA-6CDCE1D26200}"/>
              </a:ext>
            </a:extLst>
          </p:cNvPr>
          <p:cNvSpPr/>
          <p:nvPr/>
        </p:nvSpPr>
        <p:spPr>
          <a:xfrm>
            <a:off x="7334577" y="43821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4518AE2E-2073-834D-907E-01C9726B2F63}"/>
              </a:ext>
            </a:extLst>
          </p:cNvPr>
          <p:cNvSpPr/>
          <p:nvPr/>
        </p:nvSpPr>
        <p:spPr>
          <a:xfrm>
            <a:off x="7904008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D7624D64-282F-E84A-B8BB-6E57063E7160}"/>
              </a:ext>
            </a:extLst>
          </p:cNvPr>
          <p:cNvSpPr/>
          <p:nvPr/>
        </p:nvSpPr>
        <p:spPr>
          <a:xfrm>
            <a:off x="8484484" y="43785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AB4FA36A-57DC-1D49-BA4B-37469834F466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5358661" y="447475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8C66DB1-62AC-3444-9D6F-C59ACC3C6C24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087351" y="446786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78535512-6D8A-BA46-A4B2-A2EE9C4BA51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7517922" y="447091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A8FA4370-26C9-2E45-8042-4A32665D770F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6966262" y="4471473"/>
            <a:ext cx="368315" cy="347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2EAEA6D-1969-E443-A1CE-218033F1DD83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6453613" y="4474949"/>
            <a:ext cx="329304" cy="0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D92AD0C-8AD4-D548-B165-7526777859A7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5905454" y="447494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0AF2BC8B-B370-4E45-8A42-FA8ABA5775A1}"/>
              </a:ext>
            </a:extLst>
          </p:cNvPr>
          <p:cNvCxnSpPr/>
          <p:nvPr/>
        </p:nvCxnSpPr>
        <p:spPr>
          <a:xfrm>
            <a:off x="4816573" y="447417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7FEE2193-06CC-2340-A665-D8308B943019}"/>
              </a:ext>
            </a:extLst>
          </p:cNvPr>
          <p:cNvCxnSpPr/>
          <p:nvPr/>
        </p:nvCxnSpPr>
        <p:spPr>
          <a:xfrm>
            <a:off x="10459090" y="446172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D2867EE3-9F8D-D143-B5E3-91E1E24D08ED}"/>
              </a:ext>
            </a:extLst>
          </p:cNvPr>
          <p:cNvSpPr/>
          <p:nvPr/>
        </p:nvSpPr>
        <p:spPr>
          <a:xfrm>
            <a:off x="9081013" y="438155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9DD7E67E-D3D2-044B-8603-781E41BEB0A3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8667830" y="446786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A63612F3-387A-734A-AE78-C261FCBB3FEF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5266991" y="354754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90C2F2F7-71F9-7742-B52F-500AC430A27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5813783" y="354812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A4917DD7-EB2A-7740-B183-FDA7CF2ADEA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6361944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494AE88D-4F9F-BA4E-92EE-144ECEF6AE5D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6874591" y="3547738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A91A4B78-0B4B-984E-BB58-B4373C5DF14D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426251" y="3544264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CF83F424-2A63-FE47-B3A8-4EB9185F5542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7995681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BAA0997E-27BC-764F-A15E-91F30C944092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576159" y="354065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CDC4B36E-ECC8-FA41-83A3-FD99E614B250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172688" y="3543699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5D3A41EC-F722-AF46-9620-D302DE80BF8C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172687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5FE33851-700F-A744-B377-3B779BB94DAB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576158" y="4040007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01AE58C9-28A9-2346-9CD4-CF43BD91F4A1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7995680" y="404304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E1B284BE-FBB3-F643-938A-29A2AF92ADA3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426250" y="4043613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A6C4AE77-2136-504B-B02E-92E25CEC5833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6874590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625A25DB-AC44-2748-9901-08A6ACD292C0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6361943" y="4047088"/>
            <a:ext cx="1" cy="338509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5311EEC3-DB4F-6149-B984-6AA17FB4DB75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5813782" y="404747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07E67CA3-5BA3-064A-8AAF-AB713B262774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5266990" y="404689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0F86A531-54F6-E146-BDEB-6092E7C55E2F}"/>
              </a:ext>
            </a:extLst>
          </p:cNvPr>
          <p:cNvSpPr/>
          <p:nvPr/>
        </p:nvSpPr>
        <p:spPr>
          <a:xfrm>
            <a:off x="9683666" y="175444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985947A9-342E-3A4C-A79F-F0A16FAF588C}"/>
              </a:ext>
            </a:extLst>
          </p:cNvPr>
          <p:cNvSpPr/>
          <p:nvPr/>
        </p:nvSpPr>
        <p:spPr>
          <a:xfrm>
            <a:off x="9681314" y="23295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8C8537F2-7168-EA45-8A37-4F1F97A9ADE0}"/>
              </a:ext>
            </a:extLst>
          </p:cNvPr>
          <p:cNvSpPr/>
          <p:nvPr/>
        </p:nvSpPr>
        <p:spPr>
          <a:xfrm>
            <a:off x="9678964" y="287020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F5FAE05-A3F8-3247-AA35-F68D67E4EF9F}"/>
              </a:ext>
            </a:extLst>
          </p:cNvPr>
          <p:cNvSpPr/>
          <p:nvPr/>
        </p:nvSpPr>
        <p:spPr>
          <a:xfrm>
            <a:off x="9676611" y="336278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48BCBE51-8F90-8142-B979-19E0D83CE4A7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768284" y="304890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74F1F80-AE45-FD4C-837D-3502F24C44C7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770637" y="2508210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2F05AB3D-B383-3140-9466-D3E5CEB205CD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772986" y="193314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1C1F3CC0-F326-314E-95D6-C2A576A129CE}"/>
              </a:ext>
            </a:extLst>
          </p:cNvPr>
          <p:cNvCxnSpPr>
            <a:cxnSpLocks/>
          </p:cNvCxnSpPr>
          <p:nvPr/>
        </p:nvCxnSpPr>
        <p:spPr>
          <a:xfrm flipH="1">
            <a:off x="9759202" y="607938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FBD90152-306C-A945-AEE5-B3C9C9C2BA12}"/>
              </a:ext>
            </a:extLst>
          </p:cNvPr>
          <p:cNvCxnSpPr>
            <a:cxnSpLocks/>
          </p:cNvCxnSpPr>
          <p:nvPr/>
        </p:nvCxnSpPr>
        <p:spPr>
          <a:xfrm flipH="1">
            <a:off x="9771043" y="25873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492BFF1E-70FC-4C46-8A88-34A4AF30F117}"/>
              </a:ext>
            </a:extLst>
          </p:cNvPr>
          <p:cNvSpPr/>
          <p:nvPr/>
        </p:nvSpPr>
        <p:spPr>
          <a:xfrm>
            <a:off x="9676610" y="120271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58209CCE-A289-F04D-B08B-05CE5CFDB61D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770635" y="1370788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40B4A516-7F13-6544-9AE1-75CEC78A0A47}"/>
              </a:ext>
            </a:extLst>
          </p:cNvPr>
          <p:cNvSpPr/>
          <p:nvPr/>
        </p:nvSpPr>
        <p:spPr>
          <a:xfrm>
            <a:off x="9681314" y="652749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6EF6C887-6C4C-A24F-8D53-B86FEF6F3AB3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768284" y="83145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1CC3E288-6D4B-9043-B8F6-044EC20C3123}"/>
              </a:ext>
            </a:extLst>
          </p:cNvPr>
          <p:cNvSpPr/>
          <p:nvPr/>
        </p:nvSpPr>
        <p:spPr>
          <a:xfrm>
            <a:off x="9670730" y="38621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5607DD01-D5DC-1249-8E8B-442885E9596B}"/>
              </a:ext>
            </a:extLst>
          </p:cNvPr>
          <p:cNvSpPr/>
          <p:nvPr/>
        </p:nvSpPr>
        <p:spPr>
          <a:xfrm>
            <a:off x="9670729" y="437935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23A30963-8653-874C-86E3-BE9BC147C3A1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762402" y="354149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51225EF-3CDB-864C-AEB2-C2AE0F62E441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762401" y="404084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5755C1E1-E4D8-9445-BE0D-84D786932558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274944" y="74210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2A935924-FB80-A948-9EEF-097087209993}"/>
              </a:ext>
            </a:extLst>
          </p:cNvPr>
          <p:cNvSpPr/>
          <p:nvPr/>
        </p:nvSpPr>
        <p:spPr>
          <a:xfrm>
            <a:off x="10273472" y="174862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68A6F2C6-DAA6-2546-9873-6A2223EBB2DD}"/>
              </a:ext>
            </a:extLst>
          </p:cNvPr>
          <p:cNvSpPr/>
          <p:nvPr/>
        </p:nvSpPr>
        <p:spPr>
          <a:xfrm>
            <a:off x="10271120" y="232368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9E7324C2-4BD2-124E-AABA-AF11E6DDE4CA}"/>
              </a:ext>
            </a:extLst>
          </p:cNvPr>
          <p:cNvSpPr/>
          <p:nvPr/>
        </p:nvSpPr>
        <p:spPr>
          <a:xfrm>
            <a:off x="10268769" y="286438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87E97212-CCA2-8743-AD64-3D19EC235A6F}"/>
              </a:ext>
            </a:extLst>
          </p:cNvPr>
          <p:cNvSpPr/>
          <p:nvPr/>
        </p:nvSpPr>
        <p:spPr>
          <a:xfrm>
            <a:off x="10266417" y="335696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3846D953-7A40-E24C-9514-5AFDE2EF18B7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358089" y="304308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C6E5DD92-5EE7-B147-85DD-153DB15E1507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360442" y="2502389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31D1444D-A30C-0546-83F1-ABCA86DDD0EB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362792" y="1927327"/>
            <a:ext cx="2351" cy="396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DF6022E3-87AC-C142-92DD-F8021F0430A2}"/>
              </a:ext>
            </a:extLst>
          </p:cNvPr>
          <p:cNvCxnSpPr>
            <a:cxnSpLocks/>
          </p:cNvCxnSpPr>
          <p:nvPr/>
        </p:nvCxnSpPr>
        <p:spPr>
          <a:xfrm flipH="1">
            <a:off x="10349007" y="6073565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162A352-EB93-A848-A130-BFA8829E4D5D}"/>
              </a:ext>
            </a:extLst>
          </p:cNvPr>
          <p:cNvCxnSpPr>
            <a:cxnSpLocks/>
          </p:cNvCxnSpPr>
          <p:nvPr/>
        </p:nvCxnSpPr>
        <p:spPr>
          <a:xfrm flipH="1">
            <a:off x="10360848" y="252910"/>
            <a:ext cx="2351" cy="3963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ACC953D2-7188-8B42-92F1-F2BE8496B47A}"/>
              </a:ext>
            </a:extLst>
          </p:cNvPr>
          <p:cNvSpPr/>
          <p:nvPr/>
        </p:nvSpPr>
        <p:spPr>
          <a:xfrm>
            <a:off x="10266415" y="119689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F697303C-6D58-E447-9847-8AB7174E8CB9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360440" y="1364967"/>
            <a:ext cx="4704" cy="38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0E63D2E9-BBF5-5B4C-8FE0-D3BB3D20A405}"/>
              </a:ext>
            </a:extLst>
          </p:cNvPr>
          <p:cNvSpPr/>
          <p:nvPr/>
        </p:nvSpPr>
        <p:spPr>
          <a:xfrm>
            <a:off x="10271120" y="64692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355901A-5045-CD45-BA9C-D9652DF30EA8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358089" y="825634"/>
            <a:ext cx="4705" cy="371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1396B700-B45A-A249-8417-0BAB33B615F0}"/>
              </a:ext>
            </a:extLst>
          </p:cNvPr>
          <p:cNvSpPr/>
          <p:nvPr/>
        </p:nvSpPr>
        <p:spPr>
          <a:xfrm>
            <a:off x="10260535" y="38563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72006067-C194-1741-9EC8-3939154655F3}"/>
              </a:ext>
            </a:extLst>
          </p:cNvPr>
          <p:cNvSpPr/>
          <p:nvPr/>
        </p:nvSpPr>
        <p:spPr>
          <a:xfrm>
            <a:off x="10260534" y="4373530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41269B95-199B-094E-8E77-FF1B0E23395E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352209" y="3535673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ABF3DDDE-1C0E-B04E-8D5A-176EF32D2AFB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352207" y="4035022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81D8284C-70CC-EB46-8324-8BEE1A0AAEDA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9864660" y="736282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587184E-5B5B-004D-9B75-28BAF0181D5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270241" y="1292065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3770A54-1CDF-9045-B5C0-372F2F5FAA13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9859955" y="128624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65C046BF-45EA-A646-9328-8CEBF0F989CD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9867011" y="183797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18BAA677-33DA-4844-A00F-C1445715D512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277297" y="184379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DA40EA44-2198-684A-9650-22A292DDB0CD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274944" y="2418857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E848F632-6380-0A42-918B-28673179FF0F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9864660" y="24130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D93C765C-A9AD-374A-BDE2-35B90858F448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9862309" y="2953737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E12EEBCC-F36C-1B49-B3E6-969C10B6B0D7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272594" y="2959556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FAB4618C-8E3E-F546-8797-8C21634DD8C6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9859956" y="3446321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9518925-3AC6-254B-B695-971D15540CCD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270242" y="3452142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E8782C7B-B7DC-D840-A117-19966582C9D0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264359" y="395149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7199C452-129A-3043-9B59-913A9A3D9069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9854075" y="394567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BED71937-BA11-294A-8623-F5A7760C968D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9854074" y="4462884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1210D102-DDB0-2242-B59C-B2DAE1751818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264358" y="446870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61FE0E8C-18D4-CB44-911D-5AE1EF6EB4F8}"/>
              </a:ext>
            </a:extLst>
          </p:cNvPr>
          <p:cNvSpPr/>
          <p:nvPr/>
        </p:nvSpPr>
        <p:spPr>
          <a:xfrm>
            <a:off x="5171377" y="490911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C15B817D-A5B8-1B40-8050-6515786F6841}"/>
              </a:ext>
            </a:extLst>
          </p:cNvPr>
          <p:cNvSpPr/>
          <p:nvPr/>
        </p:nvSpPr>
        <p:spPr>
          <a:xfrm>
            <a:off x="5718170" y="49096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C457DC10-042D-9A43-B705-D5BFDAE9F049}"/>
              </a:ext>
            </a:extLst>
          </p:cNvPr>
          <p:cNvSpPr/>
          <p:nvPr/>
        </p:nvSpPr>
        <p:spPr>
          <a:xfrm>
            <a:off x="6266330" y="4909313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08D9D11C-1DED-5142-A36B-50D72B138132}"/>
              </a:ext>
            </a:extLst>
          </p:cNvPr>
          <p:cNvSpPr/>
          <p:nvPr/>
        </p:nvSpPr>
        <p:spPr>
          <a:xfrm>
            <a:off x="6778978" y="490931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1DF40A8A-59FB-9449-ACF3-5713E4070B52}"/>
              </a:ext>
            </a:extLst>
          </p:cNvPr>
          <p:cNvSpPr/>
          <p:nvPr/>
        </p:nvSpPr>
        <p:spPr>
          <a:xfrm>
            <a:off x="7330637" y="49058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85E42F80-73FF-E74C-A3DB-D2E4FB6F2023}"/>
              </a:ext>
            </a:extLst>
          </p:cNvPr>
          <p:cNvSpPr/>
          <p:nvPr/>
        </p:nvSpPr>
        <p:spPr>
          <a:xfrm>
            <a:off x="7900068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E1027AD-E998-C540-88FD-C575B0AA0CC9}"/>
              </a:ext>
            </a:extLst>
          </p:cNvPr>
          <p:cNvSpPr/>
          <p:nvPr/>
        </p:nvSpPr>
        <p:spPr>
          <a:xfrm>
            <a:off x="8480545" y="49022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F2EBE82-6D0B-8F46-9CFE-5590EFAFBAED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5354722" y="499846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C3CDA272-3254-834C-989E-AE56C818206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083412" y="499158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86DFC1E-7CF4-5142-8A3E-92B2D2976F5C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7513983" y="499462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9DA268F3-59DE-A34C-8C09-85450D8DDC12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6962323" y="499518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401824EB-1E4A-094C-B0E1-2C921FB678AD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6449674" y="499866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585DA2A9-3D50-A147-A35A-8BBF023FFC74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5901515" y="499866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D7862FAB-7136-284E-980B-780D2158B83D}"/>
              </a:ext>
            </a:extLst>
          </p:cNvPr>
          <p:cNvCxnSpPr/>
          <p:nvPr/>
        </p:nvCxnSpPr>
        <p:spPr>
          <a:xfrm>
            <a:off x="4812634" y="4997890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4E206917-69F5-A743-B1A4-CC27473446A4}"/>
              </a:ext>
            </a:extLst>
          </p:cNvPr>
          <p:cNvCxnSpPr/>
          <p:nvPr/>
        </p:nvCxnSpPr>
        <p:spPr>
          <a:xfrm>
            <a:off x="10455151" y="498543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27193442-2B63-FF4A-B891-1C34004CC448}"/>
              </a:ext>
            </a:extLst>
          </p:cNvPr>
          <p:cNvSpPr/>
          <p:nvPr/>
        </p:nvSpPr>
        <p:spPr>
          <a:xfrm>
            <a:off x="9077074" y="49052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D65A0204-9D8D-AD41-8845-6497C6CF71CE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8663891" y="499158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5771041E-1C08-A349-9C91-0172C5FBDE76}"/>
              </a:ext>
            </a:extLst>
          </p:cNvPr>
          <p:cNvSpPr/>
          <p:nvPr/>
        </p:nvSpPr>
        <p:spPr>
          <a:xfrm>
            <a:off x="9666790" y="490306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29052842-6CBE-5244-94B0-B29E86F3904E}"/>
              </a:ext>
            </a:extLst>
          </p:cNvPr>
          <p:cNvSpPr/>
          <p:nvPr/>
        </p:nvSpPr>
        <p:spPr>
          <a:xfrm>
            <a:off x="10256595" y="489724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422CEBCF-062A-BA45-98DB-A7310A9A9A16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9850135" y="4986600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81F39075-024F-0D44-94C4-32131A64F477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260419" y="499242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F5A14D62-67CE-BE43-AC81-7B7B45B3B956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5263050" y="456410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F5878771-EC85-2F46-ABA8-9EA217771104}"/>
              </a:ext>
            </a:extLst>
          </p:cNvPr>
          <p:cNvSpPr/>
          <p:nvPr/>
        </p:nvSpPr>
        <p:spPr>
          <a:xfrm>
            <a:off x="5176082" y="539747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1B9381D9-FD36-9748-8D88-C9FFF74A7D01}"/>
              </a:ext>
            </a:extLst>
          </p:cNvPr>
          <p:cNvSpPr/>
          <p:nvPr/>
        </p:nvSpPr>
        <p:spPr>
          <a:xfrm>
            <a:off x="5722874" y="53980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6406D4A8-C17D-8D4C-89F8-F1E64FD6CF6B}"/>
              </a:ext>
            </a:extLst>
          </p:cNvPr>
          <p:cNvSpPr/>
          <p:nvPr/>
        </p:nvSpPr>
        <p:spPr>
          <a:xfrm>
            <a:off x="6271035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2E4D442A-666F-2A46-958A-F39100477134}"/>
              </a:ext>
            </a:extLst>
          </p:cNvPr>
          <p:cNvSpPr/>
          <p:nvPr/>
        </p:nvSpPr>
        <p:spPr>
          <a:xfrm>
            <a:off x="6783682" y="539767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5CADF07B-5B47-D440-8DEF-1872360D61BC}"/>
              </a:ext>
            </a:extLst>
          </p:cNvPr>
          <p:cNvSpPr/>
          <p:nvPr/>
        </p:nvSpPr>
        <p:spPr>
          <a:xfrm>
            <a:off x="7335342" y="53941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FB6294D0-DBF6-7940-9572-6AD648A7FE4D}"/>
              </a:ext>
            </a:extLst>
          </p:cNvPr>
          <p:cNvSpPr/>
          <p:nvPr/>
        </p:nvSpPr>
        <p:spPr>
          <a:xfrm>
            <a:off x="7904773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4F27DA1D-9C6B-1A47-987F-0DB05D6206CC}"/>
              </a:ext>
            </a:extLst>
          </p:cNvPr>
          <p:cNvSpPr/>
          <p:nvPr/>
        </p:nvSpPr>
        <p:spPr>
          <a:xfrm>
            <a:off x="8485250" y="5390592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F9134B99-5B77-D749-8469-428D253D4A24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5359426" y="5486829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1CE97846-B76A-FC4A-9914-928B1BFF3F3A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088116" y="5479944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9A75147A-BEA1-994D-A28B-392F904F7D23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7518687" y="5482986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D16752C1-CC05-1D4D-B757-9619ABF3B9B2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6967028" y="5483549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B8176A0C-4389-424E-9E06-524DC011565B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6454378" y="5487025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92643298-E196-7B40-9FF7-8B5D9A649387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5906220" y="5487025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6A5A1B0D-9820-7948-BD21-8EC847E67599}"/>
              </a:ext>
            </a:extLst>
          </p:cNvPr>
          <p:cNvCxnSpPr/>
          <p:nvPr/>
        </p:nvCxnSpPr>
        <p:spPr>
          <a:xfrm>
            <a:off x="4817339" y="5486249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212B07E1-0AC0-3E4E-A699-DF4B0EE79C2C}"/>
              </a:ext>
            </a:extLst>
          </p:cNvPr>
          <p:cNvCxnSpPr/>
          <p:nvPr/>
        </p:nvCxnSpPr>
        <p:spPr>
          <a:xfrm>
            <a:off x="10459855" y="5473798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8D30BE49-405D-0A4F-A113-C4C3B07D083B}"/>
              </a:ext>
            </a:extLst>
          </p:cNvPr>
          <p:cNvSpPr/>
          <p:nvPr/>
        </p:nvSpPr>
        <p:spPr>
          <a:xfrm>
            <a:off x="9081779" y="539363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D795A2B2-915E-3644-A839-204550B28176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8668595" y="5479944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9DD4F1FC-FBEA-A845-8D8C-659493CBCDE5}"/>
              </a:ext>
            </a:extLst>
          </p:cNvPr>
          <p:cNvSpPr/>
          <p:nvPr/>
        </p:nvSpPr>
        <p:spPr>
          <a:xfrm>
            <a:off x="9671494" y="539142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C517BD75-B9E5-174E-8CA9-5B891388B0B8}"/>
              </a:ext>
            </a:extLst>
          </p:cNvPr>
          <p:cNvSpPr/>
          <p:nvPr/>
        </p:nvSpPr>
        <p:spPr>
          <a:xfrm>
            <a:off x="10261299" y="538560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DC35ED2B-5804-5644-8991-1B0DCD407CD2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9854839" y="5474959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8CA5291F-C864-334C-9C20-7BBACC6F1B0D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265124" y="5480780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C13F97AF-3794-4349-994E-D9418A8ADC88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5263050" y="508782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CD0D184C-47D6-C14E-9AE7-52C3144AAAF2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5809842" y="456468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BE4CDE85-FF40-2845-B256-F86C721AA98B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6358003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848DFA49-3445-854E-A3B5-66EA2B8829CB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6870650" y="456430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7E812650-F9F6-D743-A87E-FE407A98F7C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422310" y="4560826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7ABE1634-133D-2D4A-B91A-BC39B4CFDA1D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7991741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366B29E7-183C-2945-95AC-8C20A56664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572218" y="455722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78DF4B25-266C-B945-A124-3DD0CF8C593A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168747" y="4560261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C2E6133C-EFBC-2F4B-9A23-5A4612BDB67B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758462" y="455805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BDB7A375-E13B-0D4D-B14D-42EC0BABF338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348267" y="4552235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2698FBD3-4E3C-0B47-BFA2-429CA3357CCD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5809842" y="508840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F6083379-F004-184E-9231-02E569657748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6358003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E93F5010-7009-944D-86A4-2A432AF67EF6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6870650" y="508801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7DDFC896-6994-394F-BF86-65DA6130B3C0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422310" y="5084542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D7B7070D-3582-844C-86B9-C00FD27E324E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7991741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2DD12A27-3FC5-1548-92E0-0552F2E41A48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572218" y="5080937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1993CA74-76CD-7646-B357-1D5A7FBD4A8B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168747" y="5083978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847643D0-D46B-8F4E-9628-4A285455D842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758462" y="508177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C828D853-4D28-6E46-82FF-4D86D82BC50C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348267" y="5075951"/>
            <a:ext cx="4705" cy="309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320FA202-5469-5040-AC63-76EA4B0FBDD8}"/>
              </a:ext>
            </a:extLst>
          </p:cNvPr>
          <p:cNvSpPr/>
          <p:nvPr/>
        </p:nvSpPr>
        <p:spPr>
          <a:xfrm>
            <a:off x="5176082" y="588684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A9D62EF2-8C1E-A340-A72A-CEFBFD7740D3}"/>
              </a:ext>
            </a:extLst>
          </p:cNvPr>
          <p:cNvSpPr/>
          <p:nvPr/>
        </p:nvSpPr>
        <p:spPr>
          <a:xfrm>
            <a:off x="5722874" y="588742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779CE99-F9C5-9A43-932C-01591406C062}"/>
              </a:ext>
            </a:extLst>
          </p:cNvPr>
          <p:cNvSpPr/>
          <p:nvPr/>
        </p:nvSpPr>
        <p:spPr>
          <a:xfrm>
            <a:off x="6271035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5DC704DC-3985-6947-B0A0-A37A5C8CE75F}"/>
              </a:ext>
            </a:extLst>
          </p:cNvPr>
          <p:cNvSpPr/>
          <p:nvPr/>
        </p:nvSpPr>
        <p:spPr>
          <a:xfrm>
            <a:off x="6783682" y="588703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0276A606-F661-7048-A022-FD0F009251EA}"/>
              </a:ext>
            </a:extLst>
          </p:cNvPr>
          <p:cNvSpPr/>
          <p:nvPr/>
        </p:nvSpPr>
        <p:spPr>
          <a:xfrm>
            <a:off x="7335342" y="5883561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5206F3C0-6A2F-F540-91F1-DB8B09D7B6A1}"/>
              </a:ext>
            </a:extLst>
          </p:cNvPr>
          <p:cNvSpPr/>
          <p:nvPr/>
        </p:nvSpPr>
        <p:spPr>
          <a:xfrm>
            <a:off x="7904773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2AAF3682-57B3-0945-8651-4EEB0F3D1472}"/>
              </a:ext>
            </a:extLst>
          </p:cNvPr>
          <p:cNvSpPr/>
          <p:nvPr/>
        </p:nvSpPr>
        <p:spPr>
          <a:xfrm>
            <a:off x="8485250" y="587995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41E6CFE3-3CFA-0848-9A6F-128CB704E61B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5359426" y="5976193"/>
            <a:ext cx="363448" cy="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51964193-119E-0E41-A77F-120EE6D611FE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088116" y="5969308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F248C3EF-2074-9743-9126-0593A955AA93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7518687" y="5972350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68B1CAB8-C67D-654D-98B8-85C23EBD6BA8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6967028" y="5972913"/>
            <a:ext cx="368315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9036D57C-7A96-E147-96B1-95B31765A2BE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6454378" y="5976389"/>
            <a:ext cx="32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647DA78C-42CC-9146-9AB1-49A356E3919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5906220" y="5976389"/>
            <a:ext cx="364815" cy="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Connecteur droit 340">
            <a:extLst>
              <a:ext uri="{FF2B5EF4-FFF2-40B4-BE49-F238E27FC236}">
                <a16:creationId xmlns:a16="http://schemas.microsoft.com/office/drawing/2014/main" id="{0D220A11-D57C-4945-8E26-ED6128AEAA3D}"/>
              </a:ext>
            </a:extLst>
          </p:cNvPr>
          <p:cNvCxnSpPr/>
          <p:nvPr/>
        </p:nvCxnSpPr>
        <p:spPr>
          <a:xfrm>
            <a:off x="4817339" y="5975613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341">
            <a:extLst>
              <a:ext uri="{FF2B5EF4-FFF2-40B4-BE49-F238E27FC236}">
                <a16:creationId xmlns:a16="http://schemas.microsoft.com/office/drawing/2014/main" id="{887B63F8-84DB-2440-B0F5-60009BCB9733}"/>
              </a:ext>
            </a:extLst>
          </p:cNvPr>
          <p:cNvCxnSpPr/>
          <p:nvPr/>
        </p:nvCxnSpPr>
        <p:spPr>
          <a:xfrm>
            <a:off x="10459855" y="5963162"/>
            <a:ext cx="363448" cy="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F6B0A14D-B2CD-434E-8C42-3F4300D0B425}"/>
              </a:ext>
            </a:extLst>
          </p:cNvPr>
          <p:cNvSpPr/>
          <p:nvPr/>
        </p:nvSpPr>
        <p:spPr>
          <a:xfrm>
            <a:off x="9081779" y="588299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66E00352-D948-6B42-B6AC-173F6B11CF22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8668595" y="5969308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CF6E9201-3EEA-FB44-9817-83E300C86D9E}"/>
              </a:ext>
            </a:extLst>
          </p:cNvPr>
          <p:cNvSpPr/>
          <p:nvPr/>
        </p:nvSpPr>
        <p:spPr>
          <a:xfrm>
            <a:off x="9671494" y="588079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F236C7F4-B4D3-DA4B-BC34-2029F24E5909}"/>
              </a:ext>
            </a:extLst>
          </p:cNvPr>
          <p:cNvSpPr/>
          <p:nvPr/>
        </p:nvSpPr>
        <p:spPr>
          <a:xfrm>
            <a:off x="10261299" y="587497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4EFFCADB-1880-A84C-A6BB-319AB33B2169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9854839" y="5964323"/>
            <a:ext cx="406460" cy="5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8DB54DB1-F36C-4A47-B188-91E73FC45F64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265124" y="5970144"/>
            <a:ext cx="406370" cy="2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81495E21-D24D-4543-A2FE-469BF0895A41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5267755" y="557618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9DC165D0-B0B8-E74C-A7B5-9305F4561892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5814547" y="557676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867F2B72-F503-CC4B-B2AA-95F69E4E898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6362708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69D823E3-5158-D34D-BF01-44031919C8FA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6875355" y="557637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544B18CD-CC7C-1D4B-8DF6-3DC1AEDCBB80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427015" y="5572902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D179D85-DFCA-C546-9DE8-DEDADF97EAA3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7996446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F2D646F0-8572-E94C-BCB6-51BDC7740864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576923" y="5569297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F2351C10-4E47-C240-92C2-038A202A9635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173452" y="5572338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A3CA1E0A-B80E-AF44-B6C4-E2D449083263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763167" y="557013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CD230DFE-2F2F-7E40-B555-DE5301F11355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352972" y="5564311"/>
            <a:ext cx="0" cy="31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E6E3D-7A59-5D49-80D6-D3F2C10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Chirality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3AD44-EDAB-924D-B5E8-E44EF528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3933825" cy="4351338"/>
          </a:xfrm>
        </p:spPr>
        <p:txBody>
          <a:bodyPr>
            <a:normAutofit/>
          </a:bodyPr>
          <a:lstStyle/>
          <a:p>
            <a:r>
              <a:rPr lang="en-US" dirty="0"/>
              <a:t>Distance 1</a:t>
            </a:r>
          </a:p>
          <a:p>
            <a:r>
              <a:rPr lang="en-US" dirty="0"/>
              <a:t>6 robots</a:t>
            </a:r>
          </a:p>
          <a:p>
            <a:r>
              <a:rPr lang="en-US" dirty="0"/>
              <a:t>3 colors</a:t>
            </a:r>
          </a:p>
          <a:p>
            <a:endParaRPr lang="en-US" dirty="0"/>
          </a:p>
          <a:p>
            <a:r>
              <a:rPr lang="en-US" dirty="0"/>
              <a:t>Eventually Phase </a:t>
            </a:r>
            <a:r>
              <a:rPr lang="en-US" i="1" dirty="0" err="1"/>
              <a:t>i</a:t>
            </a:r>
            <a:r>
              <a:rPr lang="en-US" dirty="0"/>
              <a:t> terminates, and so on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E3090-AAC7-8F47-8EBA-00070DE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707D8-733C-C44F-A430-A8E0D0E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96BE5-08A9-5F4A-B547-4661DEF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43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1859F3-2A3C-6E42-9760-73BC87C5AD97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835755D-847F-4C47-A374-F42CE7A88747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1A33EE-5235-D44E-9AFB-CFDAF99D3ABD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3945E0-B67B-B646-8241-CE4D83C890AA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040BAE2-9864-AB43-8ED2-0C380D618158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14E1D1-4F7F-1A40-9C96-E95D7269543C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808892-5CC2-2E47-8C81-A95F8B893297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475CDB-764F-FD4B-B2FD-C8ED7AC329F3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871EF6D-824C-704F-8EAF-57E8129CAA73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26D31A7-CE60-4D47-8731-B193127E9D00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AC4735-0300-244F-A71A-9F838FF332B5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D570D81-DD32-934B-8884-3C51EC586AE9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7B844E-1437-E846-9444-A5FB479A4286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1AB5589-5C6E-1C48-9E95-0E73E6A91319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8D1363-B822-C246-AB19-C590F3129E70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79EB10-53A3-194F-867A-3A19C7385246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F738B91-F678-F649-B45B-0DE5A87296D0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7BE41C6-4454-1C45-A7FD-C6CFB93A7018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212C905-13F2-0746-B31A-823BCBC9BF0D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1273E7F-1799-B049-874B-0A438DCD6D28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C755886-1AAF-8F4D-A4DD-2A55437FB310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49D714-13C9-544F-A5DE-05616D4BC0EE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B9C952E-B736-884C-BE88-6EDD61ECE531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37550CD-E81E-5A47-8F29-3FBB7994B086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CFD1573-03DD-2440-B8EC-9A7720236377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21C7B4-B00B-964C-99E8-0B11E11E817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668DB05-4E6B-CD44-A7D3-D314B58C3219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4B564E5-9727-6045-92BA-3F93CDE9A83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F25F91E-D0A1-7848-8415-92E3E4CAC0D2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64008D5-2D6E-D647-A328-B34FEDC1E56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03A6B9B-D6C2-7C46-A982-68062550D5D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A11B00-8950-7241-BBBC-ED77E70502E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2A68DA0-46DD-1B4F-B756-7A8BB2A94B2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35AC8B-7588-954D-AADB-791AFF8608C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03CBBA2-68CC-A04E-B183-A21C6A298B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32F6335-565A-764D-AA8C-A58377A7344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DDE1F8C-3DE6-6F46-A711-C93292F7BD7E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900CEEA-9595-E34C-80DB-B0EC5DBDDC2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7E7561F-7604-5344-973A-57F1C710DE5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B2B4BE-B4C2-DE44-AD41-3E6B44735CC1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C8C02F4-05A8-DF45-8948-6011A7D54EE7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E77DC46-D70A-2D40-8975-DD37885F611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30F7127-AFD0-3F42-8944-CCBA01AB7B8E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8DEA8F6-245B-F84F-BF04-B3C2564CEF70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7BAE682-A348-A24F-8C7B-D5ED0996B7E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AF9D5AA-922E-3B43-8B32-ADA4199DC474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A5A7D82-209B-3246-A6A3-AD81B042597A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0FEF558-710A-A549-915A-6110E1F2AB3E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B3164DB-509E-A443-916F-5EFC08528CD6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57C3E19-7534-D149-80E8-BE4C26BCCBC8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F75D12-D3F6-FF4E-8005-002D38FD7065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49EB776-6C03-B347-8B1D-549386747587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36470B-9E25-A44A-B014-8A74DC7AD30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F306215-3DD8-2848-8ADB-F20289817EB2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F5A0FF5-9A09-CB4A-961A-EF57B53E664C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F1154CA0-2434-A046-B02B-1CCAD3E4F938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7374B30-C187-6246-ADA9-DBE90D230308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956389A-BCC9-9742-B32D-3AAD3D53CB4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66B873F7-901F-5546-841A-4F32BE987594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FF0972C-8084-D247-BE94-6FA84054EF5E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BF12D6C-E58D-0C40-98AB-9D4829EE83C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FDCA16F-0462-6441-AB48-B957A8DF14C9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BB05CDF-609E-FA43-A8D6-A9B38E86B8B7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73F1687-7509-774F-A139-8B140618AD07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2E78898-311E-0840-87A1-0386F898BAC5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CDE7238-4EBF-F242-BCA3-B40882F5253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D7DABC5-9B23-6B44-A041-A9742A3493C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B55BCBA-A297-DF4A-AE74-6E53E982E1AC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93925CA-23C1-1A45-8B88-2B6F030E96D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F495FE3-7204-6D43-80FF-67BA97C5376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8A332E0-4902-DF4B-9C40-1E0D14F02E5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C104B9-45E0-AB44-8729-D93C9286816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C4AB002-C5AB-634A-A8B3-4E15442454E9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C3166789-6594-4549-B886-DFF1E06B9AA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E764F7F-48BB-F647-A28E-FE38DD3FC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0F7688D-57CB-0D42-AD6E-B0B63D2F0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9B0329-1119-9843-8B6F-0D2FE5F0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94515E0D-2C7C-B342-967E-01B2BDB53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CBCF3-C1CD-F84B-A6E8-C6FA87618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C1BB805-21A9-B248-AC09-82D099F9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E8F0A9-E8B0-4349-8C0B-A0DEAA2A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BADAE9A-1579-0446-8D62-E3F47A21B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254A48E-4A64-5C40-B5EC-8101AB2D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853CB9ED-6A9A-2C4F-A635-799EFDEEC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27529B9-25AC-0249-8A00-379132E1C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8CA10D2-7ED7-534C-B886-FA88CC32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149E671-6643-0443-A349-674C2A19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68C3679-9DA5-AD42-A55E-631EDBCD1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C6BF3AB-7181-5D4C-BD4B-835F6A44B0B2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D09677A0-DF2E-EC4C-903F-3BBB1BAD31E3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B0820F6-64CB-AA43-9E54-9356AF935912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1F58DE8-94A5-0B40-B9AB-79DD0FF26F9C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1B3A0A56-EEFD-A748-B802-887F71B75767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AE2F9FD5-22E9-7148-8089-F4ECE5C43227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6675683-F265-B94C-AC9C-672C1DECB95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2E4DF0DF-62AF-5C4D-A1F9-69798B0ACFDF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DCD264-5660-AA42-9AF5-4E6FD9469DB6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57CE1197-DF66-6241-AB3A-53F7910551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94508997-DD5F-8E49-ACD6-9D317297A074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AA9EBD5-E292-4E4E-87B0-426108A0F704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D3FB888-A87E-934E-BF5C-EDB97AAC245E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FAE1DE6-0ECA-F344-887A-D37F350BC811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31A823E-E56F-254A-832E-325AC637CC24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5583385-A5D2-6846-BE1C-42514FEA120F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1FA230A-7785-CA4F-840A-8A0706D2702F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1CC502E-1FCC-C84C-93C3-6578E11837EB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D7F29D9-1849-7A4C-94E4-02442E3D1C78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5317EF5-4AC7-174B-90B1-7EBE12787629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9FE9771-5EEF-314C-9CAE-54E8BFE90015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FD9F43B-84BF-4D41-93AA-CED1C6B32F7C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3DFC5B1-5E85-FA4A-9DF7-131F4EFE17AF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80D5CA0A-32A1-3344-A497-C50D8394FB3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073EC02-488F-7642-90BE-AA42FF212EE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DD06993D-82B9-984B-8CBD-5C08A0FE9EB2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66891FA-3DCE-5B4A-A4E4-3146D37FB8D9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7F8E7F3-D30F-CB4E-952B-3DC6373E601F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D1BC81C-744B-B74B-B3D3-4DAD40DFD90C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9010C467-E658-F142-BDD6-D9E9A2DB5441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245E934-C198-3047-B500-53DD49C36DE3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BC2E53-F14A-E249-95DC-006F27328422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E283E23-9A71-D044-8663-5A31F0A8A9C2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0E9808C-AA5B-EC40-AC99-92A91E462EA1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37A02E6-22F4-B547-92E6-A3A4DEAF07CE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5B3F76DB-0689-1945-A379-3B12C3B2B440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00F48A4-9344-824F-8A1B-59A6C8E2E984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2DA14F30-B1BA-3441-ABC4-3F5A64A4AACE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C2A3982-8947-0D41-B6DE-19C24E21FC04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8BB41BD-EB27-5445-97CF-3A7E743ACC43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4F2AEEA6-DFCC-EC45-A077-3179E3A7C548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9EC2317-BD0B-354C-8C06-91CD7D5C1848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0BC34370-EAC8-5741-A740-6DA2CFAE33EA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31B332E-5AF9-7944-8BFF-4E4849568E29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CF7D777-162B-F64F-AE70-4563A93AE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C2C4B966-2400-C741-A1C5-A6E40CAA73B7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A932A16-4F1E-B84A-BB44-5D581947E659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2AC8295-2AE5-DF4A-A4E1-66A3897ECC74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56F5EB34-A77D-2142-9B0A-799044CA20CA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18185BA-9A17-8747-BF30-06C00B53711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A32BB919-DA47-6940-90EC-3578087A674E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C96E4FEF-AB3E-4145-ABDC-7A01F7861226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BB4AFC0D-6900-744F-8218-1AA5F74F3938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0FED137D-A773-5F40-8C61-4248E7DFB09C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56EE9CD4-644E-D84C-9F0D-407B1E6E0C7C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44F9D75-B919-7D48-858F-210E2E15B3BC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F9610B9-0147-904D-AFD1-D3B7FD4ABA6E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229F870-ECA6-684D-9C09-C85AF321EBC0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E8AAD815-3FBE-7E44-B288-A27479CF6FB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D9C990F-3A16-A047-BEDA-4D6AE9EC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605534D-352A-CD44-BC1D-9C0AC0C80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264DA329-D542-2846-BCC2-F1D36BF39992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B01E675-41E2-8741-9366-A76628CA379C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EF0C170-53CC-024F-8F72-351CBD4149CF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879ADCD4-DE4C-6C4B-957C-9D0A5AD90776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6850A95-1BA2-7140-96CC-9434B594C77B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BE93542-8763-0B4C-B460-027AE872C8CD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7030CC5-FBE4-004A-B6B8-08C2FEA54857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13F8726-A0B8-834F-9373-DB4BF3F7361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463A81-7D76-AD40-A9EA-9FDBD5A887B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A8968BB-EAC9-6643-992A-782FE3179B9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3F610DE1-5574-ED43-8F26-FBD6DB948802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B643CE63-CC93-024B-BE21-F2633875FC5E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38C5B8E7-9878-DB44-91F4-B2DE62D2831E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8F60A549-FBD8-6F4D-AEB8-DEA87EBACD4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D09C427-B4D6-7B48-BC3C-14C572A7F516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3469706B-B9A2-D942-9A4A-4C94D4A407A1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FA62243-A146-F74B-B8A7-05EF956AE3C2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B3EDB27-65D0-5042-A121-4D16B2120A7D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7F7C8AB1-E091-2148-A335-1E1D89CD236F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8C7585B-49C6-8A4F-871A-F563A2C3DCF9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433B313-F9D7-3943-AA45-2626083344C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5411CF47-F74B-674D-9CDC-94CAE1441736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3AF65CE-BCE7-EF4E-9AAD-022C171E2796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C8D74515-1FDD-B646-98EF-25438B4473EF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DB99019-81AF-B248-9A9E-D6FEDD1BEA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73CF8102-2972-5743-95E1-139F7AB98CFC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2B76D882-0C12-1F4D-B497-172673EF84FB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C199C5F8-8787-4C41-9750-C3EFC8626B4A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5DAF706-EB04-2A42-AD6F-EAA20A65B87C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9935A570-8289-6F44-A3E5-CF2BDC318D7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F83C5A6A-E231-C347-81A0-32FEC9EA2CD3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C6B1B12D-2990-3349-ACCA-6CDCE1D26200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4518AE2E-2073-834D-907E-01C9726B2F63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D7624D64-282F-E84A-B8BB-6E57063E7160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B4FA36A-57DC-1D49-BA4B-37469834F466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28C66DB1-62AC-3444-9D6F-C59ACC3C6C24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78535512-6D8A-BA46-A4B2-A2EE9C4BA51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A8FA4370-26C9-2E45-8042-4A32665D770F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42EAEA6D-1969-E443-A1CE-218033F1DD83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D92AD0C-8AD4-D548-B165-7526777859A7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0AF2BC8B-B370-4E45-8A42-FA8ABA5775A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EE2193-06CC-2340-A665-D8308B943019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D2867EE3-9F8D-D143-B5E3-91E1E24D08ED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DD7E67E-D3D2-044B-8603-781E41BEB0A3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A63612F3-387A-734A-AE78-C261FCBB3FEF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90C2F2F7-71F9-7742-B52F-500AC430A27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A4917DD7-EB2A-7740-B183-FDA7CF2ADEA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494AE88D-4F9F-BA4E-92EE-144ECEF6AE5D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91A4B78-0B4B-984E-BB58-B4373C5DF14D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F83F424-2A63-FE47-B3A8-4EB9185F5542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BAA0997E-27BC-764F-A15E-91F30C944092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CDC4B36E-ECC8-FA41-83A3-FD99E614B250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5D3A41EC-F722-AF46-9620-D302DE80BF8C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5FE33851-700F-A744-B377-3B779BB94DAB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1AE58C9-28A9-2346-9CD4-CF43BD91F4A1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1B284BE-FBB3-F643-938A-29A2AF92ADA3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C4AE77-2136-504B-B02E-92E25CEC5833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25A25DB-AC44-2748-9901-08A6ACD292C0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5311EEC3-DB4F-6149-B984-6AA17FB4DB75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07E67CA3-5BA3-064A-8AAF-AB713B262774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F86A531-54F6-E146-BDEB-6092E7C55E2F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85947A9-342E-3A4C-A79F-F0A16FAF588C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8C8537F2-7168-EA45-8A37-4F1F97A9ADE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F5FAE05-A3F8-3247-AA35-F68D67E4EF9F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48BCBE51-8F90-8142-B979-19E0D83CE4A7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74F1F80-AE45-FD4C-837D-3502F24C44C7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F05AB3D-B383-3140-9466-D3E5CEB205CD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1C1F3CC0-F326-314E-95D6-C2A576A12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FBD90152-306C-A945-AEE5-B3C9C9C2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492BFF1E-70FC-4C46-8A88-34A4AF30F117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58209CCE-A289-F04D-B08B-05CE5CFDB61D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0B4A516-7F13-6544-9AE1-75CEC78A0A47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6EF6C887-6C4C-A24F-8D53-B86FEF6F3AB3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1CC3E288-6D4B-9043-B8F6-044EC20C3123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5607DD01-D5DC-1249-8E8B-442885E9596B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23A30963-8653-874C-86E3-BE9BC147C3A1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551225EF-3CDB-864C-AEB2-C2AE0F62E441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5755C1E1-E4D8-9445-BE0D-84D786932558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2A935924-FB80-A948-9EEF-097087209993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A6F2C6-DAA6-2546-9873-6A2223EBB2DD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9E7324C2-4BD2-124E-AABA-AF11E6DDE4C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87E97212-CCA2-8743-AD64-3D19EC235A6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846D953-7A40-E24C-9514-5AFDE2EF18B7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C6E5DD92-5EE7-B147-85DD-153DB15E1507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1D1444D-A30C-0546-83F1-ABCA86DDD0EB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DF6022E3-87AC-C142-92DD-F8021F043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6162A352-EB93-A848-A130-BFA8829E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ACC953D2-7188-8B42-92F1-F2BE8496B47A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697303C-6D58-E447-9847-8AB7174E8CB9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E63D2E9-BBF5-5B4C-8FE0-D3BB3D20A405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355901A-5045-CD45-BA9C-D9652DF30EA8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396B700-B45A-A249-8417-0BAB33B615F0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72006067-C194-1741-9EC8-3939154655F3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269B95-199B-094E-8E77-FF1B0E23395E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ABF3DDDE-1C0E-B04E-8D5A-176EF32D2AFB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81D8284C-70CC-EB46-8324-8BEE1A0AAEDA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587184E-5B5B-004D-9B75-28BAF0181D5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3770A54-1CDF-9045-B5C0-372F2F5FAA13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5C046BF-45EA-A646-9328-8CEBF0F989CD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18BAA677-33DA-4844-A00F-C1445715D512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DA40EA44-2198-684A-9650-22A292DDB0CD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848F632-6380-0A42-918B-28673179FF0F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D93C765C-A9AD-374A-BDE2-35B90858F448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12EEBCC-F36C-1B49-B3E6-969C10B6B0D7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AB4618C-8E3E-F546-8797-8C21634DD8C6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9518925-3AC6-254B-B695-971D15540CCD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8782C7B-B7DC-D840-A117-19966582C9D0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199C452-129A-3043-9B59-913A9A3D9069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ED71937-BA11-294A-8623-F5A7760C968D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1210D102-DDB0-2242-B59C-B2DAE1751818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61FE0E8C-18D4-CB44-911D-5AE1EF6EB4F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15B817D-A5B8-1B40-8050-6515786F6841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457DC10-042D-9A43-B705-D5BFDAE9F049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8D9D11C-1DED-5142-A36B-50D72B138132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1DF40A8A-59FB-9449-ACF3-5713E4070B52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85E42F80-73FF-E74C-A3DB-D2E4FB6F2023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E1027AD-E998-C540-88FD-C575B0AA0CC9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F2EBE82-6D0B-8F46-9CFE-5590EFAFBAE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C3CDA272-3254-834C-989E-AE56C818206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86DFC1E-7CF4-5142-8A3E-92B2D2976F5C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DA268F3-59DE-A34C-8C09-85450D8DDC12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01824EB-1E4A-094C-B0E1-2C921FB678AD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585DA2A9-3D50-A147-A35A-8BBF023FFC74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D7862FAB-7136-284E-980B-780D2158B83D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E206917-69F5-A743-B1A4-CC27473446A4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7193442-2B63-FF4A-B891-1C34004CC448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D65A0204-9D8D-AD41-8845-6497C6CF71CE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771041E-1C08-A349-9C91-0172C5FBDE76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29052842-6CBE-5244-94B0-B29E86F3904E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422CEBCF-062A-BA45-98DB-A7310A9A9A1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1F39075-024F-0D44-94C4-32131A64F477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F5A14D62-67CE-BE43-AC81-7B7B45B3B956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F5878771-EC85-2F46-ABA8-9EA217771104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B9381D9-FD36-9748-8D88-C9FFF74A7D01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406D4A8-C17D-8D4C-89F8-F1E64FD6CF6B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E4D442A-666F-2A46-958A-F39100477134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5CADF07B-5B47-D440-8DEF-1872360D61BC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FB6294D0-DBF6-7940-9572-6AD648A7FE4D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4F27DA1D-9C6B-1A47-987F-0DB05D6206CC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F9134B99-5B77-D749-8469-428D253D4A24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1CE97846-B76A-FC4A-9914-928B1BFF3F3A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9A75147A-BEA1-994D-A28B-392F904F7D2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16752C1-CC05-1D4D-B757-9619ABF3B9B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B8176A0C-4389-424E-9E06-524DC011565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92643298-E196-7B40-9FF7-8B5D9A64938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6A5A1B0D-9820-7948-BD21-8EC847E67599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212B07E1-0AC0-3E4E-A699-DF4B0EE79C2C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8D30BE49-405D-0A4F-A113-C4C3B07D083B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D795A2B2-915E-3644-A839-204550B28176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9DD4F1FC-FBEA-A845-8D8C-659493CBCDE5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C517BD75-B9E5-174E-8CA9-5B891388B0B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DC35ED2B-5804-5644-8991-1B0DCD407CD2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8CA5291F-C864-334C-9C20-7BBACC6F1B0D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C13F97AF-3794-4349-994E-D9418A8ADC88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D0D184C-47D6-C14E-9AE7-52C3144AAAF2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E4CDE85-FF40-2845-B256-F86C721AA98B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48DFA49-3445-854E-A3B5-66EA2B8829CB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E812650-F9F6-D743-A87E-FE407A98F7C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ABE1634-133D-2D4A-B91A-BC39B4CFDA1D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366B29E7-183C-2945-95AC-8C20A56664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8DF4B25-266C-B945-A124-3DD0CF8C593A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C2E6133C-EFBC-2F4B-9A23-5A4612BDB67B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BDB7A375-E13B-0D4D-B14D-42EC0BABF338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698FBD3-4E3C-0B47-BFA2-429CA3357CCD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F6083379-F004-184E-9231-02E569657748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93F5010-7009-944D-86A4-2A432AF67EF6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7DDFC896-6994-394F-BF86-65DA6130B3C0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7B7070D-3582-844C-86B9-C00FD27E324E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DD12A27-3FC5-1548-92E0-0552F2E41A48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993CA74-76CD-7646-B357-1D5A7FBD4A8B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847643D0-D46B-8F4E-9628-4A285455D842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C828D853-4D28-6E46-82FF-4D86D82BC50C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320FA202-5469-5040-AC63-76EA4B0FBDD8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A9D62EF2-8C1E-A340-A72A-CEFBFD7740D3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779CE99-F9C5-9A43-932C-01591406C062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5DC704DC-3985-6947-B0A0-A37A5C8CE75F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0276A606-F661-7048-A022-FD0F009251EA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206F3C0-6A2F-F540-91F1-DB8B09D7B6A1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2AAF3682-57B3-0945-8651-4EEB0F3D1472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41E6CFE3-3CFA-0848-9A6F-128CB704E61B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51964193-119E-0E41-A77F-120EE6D611FE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F248C3EF-2074-9743-9126-0593A955AA93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8B1CAB8-C67D-654D-98B8-85C23EBD6BA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9036D57C-7A96-E147-96B1-95B31765A2BE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647DA78C-42CC-9146-9AB1-49A356E3919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0D220A11-D57C-4945-8E26-ED6128AEAA3D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887B63F8-84DB-2440-B0F5-60009BCB973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F6B0A14D-B2CD-434E-8C42-3F4300D0B425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6E00352-D948-6B42-B6AC-173F6B11CF22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CF6E9201-3EEA-FB44-9817-83E300C86D9E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236C7F4-B4D3-DA4B-BC34-2029F24E5909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4EFFCADB-1880-A84C-A6BB-319AB33B216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8DB54DB1-F36C-4A47-B188-91E73FC45F64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1495E21-D24D-4543-A2FE-469BF0895A41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DC165D0-B0B8-E74C-A7B5-9305F4561892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867F2B72-F503-CC4B-B2AA-95F69E4E898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69D823E3-5158-D34D-BF01-44031919C8FA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544B18CD-CC7C-1D4B-8DF6-3DC1AEDCBB80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D179D85-DFCA-C546-9DE8-DEDADF97EAA3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F2D646F0-8572-E94C-BCB6-51BDC7740864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2351C10-4E47-C240-92C2-038A202A9635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A3CA1E0A-B80E-AF44-B6C4-E2D449083263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CD230DFE-2F2F-7E40-B555-DE5301F11355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E6EB3A34-D5C6-3941-8145-E8462C4256AF}"/>
              </a:ext>
            </a:extLst>
          </p:cNvPr>
          <p:cNvGrpSpPr/>
          <p:nvPr/>
        </p:nvGrpSpPr>
        <p:grpSpPr>
          <a:xfrm rot="5400000">
            <a:off x="428747" y="5118711"/>
            <a:ext cx="1247652" cy="1211989"/>
            <a:chOff x="3117178" y="5255658"/>
            <a:chExt cx="1247652" cy="1211989"/>
          </a:xfrm>
        </p:grpSpPr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59285008-2B6E-194D-8B9D-B2A5B55E9CCE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C6EF1D81-8B57-F14F-B1F4-1B64171F90DA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8C9AD763-3C85-8942-97A5-D427C2E23AD3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E954F4F9-7923-454F-966F-79425E0F62BE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ADF9E40-982B-3045-821C-8EBF47F55EF1}"/>
                </a:ext>
              </a:extLst>
            </p:cNvPr>
            <p:cNvCxnSpPr>
              <a:cxnSpLocks/>
              <a:stCxn id="362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727A8995-7574-FD4E-880F-8F96BFD0FB5E}"/>
                </a:ext>
              </a:extLst>
            </p:cNvPr>
            <p:cNvCxnSpPr>
              <a:cxnSpLocks/>
              <a:endCxn id="363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453130E0-3285-F044-AAB8-D7C5DEDACE4A}"/>
                </a:ext>
              </a:extLst>
            </p:cNvPr>
            <p:cNvCxnSpPr>
              <a:cxnSpLocks/>
              <a:stCxn id="361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3B12F70E-F34C-B440-9FFF-0D2FC1617110}"/>
                </a:ext>
              </a:extLst>
            </p:cNvPr>
            <p:cNvCxnSpPr>
              <a:cxnSpLocks/>
              <a:endCxn id="364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04B876D8-BB3F-0641-9BE0-9DDCB6D20D2C}"/>
                </a:ext>
              </a:extLst>
            </p:cNvPr>
            <p:cNvSpPr/>
            <p:nvPr/>
          </p:nvSpPr>
          <p:spPr>
            <a:xfrm>
              <a:off x="3474444" y="5981454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3FC1CA7B-32BC-EE4E-AF9D-66B6795328E8}"/>
                </a:ext>
              </a:extLst>
            </p:cNvPr>
            <p:cNvSpPr/>
            <p:nvPr/>
          </p:nvSpPr>
          <p:spPr>
            <a:xfrm>
              <a:off x="3614562" y="578633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172127D6-6409-F948-8834-1B1BB5FF7B21}"/>
              </a:ext>
            </a:extLst>
          </p:cNvPr>
          <p:cNvGrpSpPr/>
          <p:nvPr/>
        </p:nvGrpSpPr>
        <p:grpSpPr>
          <a:xfrm>
            <a:off x="1838447" y="5075847"/>
            <a:ext cx="1247652" cy="1211989"/>
            <a:chOff x="3117178" y="5255658"/>
            <a:chExt cx="1247652" cy="1211989"/>
          </a:xfrm>
        </p:grpSpPr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4D451B92-54FD-3741-ACBA-3C09AFF91233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A4F96173-992B-7D47-8071-01A296DA9552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A8A30AEF-7AC8-2942-BB93-2581A7DEF64B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F4659768-09D7-1D41-A29D-225AE86652C9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9A310A8-ADCC-2E4D-8434-6EB42A4B99E6}"/>
                </a:ext>
              </a:extLst>
            </p:cNvPr>
            <p:cNvCxnSpPr>
              <a:cxnSpLocks/>
              <a:stCxn id="373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0D7B3E64-C2FF-9E43-9F98-66F79A0A9657}"/>
                </a:ext>
              </a:extLst>
            </p:cNvPr>
            <p:cNvCxnSpPr>
              <a:cxnSpLocks/>
              <a:endCxn id="374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93F06D9B-ECB2-2449-ACB1-6F9D12B9D8BE}"/>
                </a:ext>
              </a:extLst>
            </p:cNvPr>
            <p:cNvCxnSpPr>
              <a:cxnSpLocks/>
              <a:stCxn id="372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EE4D545C-74A3-504B-9795-9C228F211ADE}"/>
                </a:ext>
              </a:extLst>
            </p:cNvPr>
            <p:cNvCxnSpPr>
              <a:cxnSpLocks/>
              <a:endCxn id="375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5D123140-A971-D549-907D-49A709D91C9A}"/>
                </a:ext>
              </a:extLst>
            </p:cNvPr>
            <p:cNvSpPr/>
            <p:nvPr/>
          </p:nvSpPr>
          <p:spPr>
            <a:xfrm>
              <a:off x="3431557" y="5638554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FE684F07-F30B-B746-B8B0-25687DF398F0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9783DE14-985E-3F47-AF8C-BC3C742DFC94}"/>
              </a:ext>
            </a:extLst>
          </p:cNvPr>
          <p:cNvGrpSpPr/>
          <p:nvPr/>
        </p:nvGrpSpPr>
        <p:grpSpPr>
          <a:xfrm rot="5400000">
            <a:off x="3238622" y="5109227"/>
            <a:ext cx="1247652" cy="1211989"/>
            <a:chOff x="3117178" y="5255658"/>
            <a:chExt cx="1247652" cy="1211989"/>
          </a:xfrm>
        </p:grpSpPr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B9A274B4-1583-0B43-8504-60829925D20F}"/>
                </a:ext>
              </a:extLst>
            </p:cNvPr>
            <p:cNvSpPr/>
            <p:nvPr/>
          </p:nvSpPr>
          <p:spPr>
            <a:xfrm>
              <a:off x="3632177" y="525565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215AF589-5531-394E-8E7C-4B15762EAB4B}"/>
                </a:ext>
              </a:extLst>
            </p:cNvPr>
            <p:cNvSpPr/>
            <p:nvPr/>
          </p:nvSpPr>
          <p:spPr>
            <a:xfrm>
              <a:off x="3117178" y="5796356"/>
              <a:ext cx="183345" cy="1787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A2D8B81C-F815-DC45-BCC4-C09722BF257C}"/>
                </a:ext>
              </a:extLst>
            </p:cNvPr>
            <p:cNvSpPr/>
            <p:nvPr/>
          </p:nvSpPr>
          <p:spPr>
            <a:xfrm>
              <a:off x="4181485" y="57928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38364D06-C363-8140-8CE5-FC8BA4B54384}"/>
                </a:ext>
              </a:extLst>
            </p:cNvPr>
            <p:cNvSpPr/>
            <p:nvPr/>
          </p:nvSpPr>
          <p:spPr>
            <a:xfrm>
              <a:off x="3627472" y="62889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B24116B8-CA87-E54B-96A9-1392FD8888BC}"/>
                </a:ext>
              </a:extLst>
            </p:cNvPr>
            <p:cNvCxnSpPr>
              <a:cxnSpLocks/>
              <a:stCxn id="384" idx="6"/>
            </p:cNvCxnSpPr>
            <p:nvPr/>
          </p:nvCxnSpPr>
          <p:spPr>
            <a:xfrm>
              <a:off x="3300521" y="58857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59518FA1-79DA-0F49-ACA6-508FB3F4259A}"/>
                </a:ext>
              </a:extLst>
            </p:cNvPr>
            <p:cNvCxnSpPr>
              <a:cxnSpLocks/>
              <a:endCxn id="385" idx="2"/>
            </p:cNvCxnSpPr>
            <p:nvPr/>
          </p:nvCxnSpPr>
          <p:spPr>
            <a:xfrm flipV="1">
              <a:off x="3813171" y="588223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B3B53901-6446-2E4F-AC90-1E8912E923B4}"/>
                </a:ext>
              </a:extLst>
            </p:cNvPr>
            <p:cNvCxnSpPr>
              <a:cxnSpLocks/>
              <a:stCxn id="383" idx="4"/>
            </p:cNvCxnSpPr>
            <p:nvPr/>
          </p:nvCxnSpPr>
          <p:spPr>
            <a:xfrm flipH="1">
              <a:off x="3721497" y="5434363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5C61F082-AE43-7642-ADB0-3B1FC898D3B3}"/>
                </a:ext>
              </a:extLst>
            </p:cNvPr>
            <p:cNvCxnSpPr>
              <a:cxnSpLocks/>
              <a:endCxn id="386" idx="0"/>
            </p:cNvCxnSpPr>
            <p:nvPr/>
          </p:nvCxnSpPr>
          <p:spPr>
            <a:xfrm flipH="1">
              <a:off x="3719146" y="5975062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Ellipse 390">
              <a:extLst>
                <a:ext uri="{FF2B5EF4-FFF2-40B4-BE49-F238E27FC236}">
                  <a16:creationId xmlns:a16="http://schemas.microsoft.com/office/drawing/2014/main" id="{57F6E489-B48D-7B42-B96A-E67DD3F1E2A6}"/>
                </a:ext>
              </a:extLst>
            </p:cNvPr>
            <p:cNvSpPr/>
            <p:nvPr/>
          </p:nvSpPr>
          <p:spPr>
            <a:xfrm>
              <a:off x="3628850" y="5786338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Ellipse 391">
            <a:extLst>
              <a:ext uri="{FF2B5EF4-FFF2-40B4-BE49-F238E27FC236}">
                <a16:creationId xmlns:a16="http://schemas.microsoft.com/office/drawing/2014/main" id="{1EFADC9E-E5C0-1645-8CD7-4E36D46FD8FC}"/>
              </a:ext>
            </a:extLst>
          </p:cNvPr>
          <p:cNvSpPr/>
          <p:nvPr/>
        </p:nvSpPr>
        <p:spPr>
          <a:xfrm rot="5400000">
            <a:off x="5594752" y="1030226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Ellipse 392">
            <a:extLst>
              <a:ext uri="{FF2B5EF4-FFF2-40B4-BE49-F238E27FC236}">
                <a16:creationId xmlns:a16="http://schemas.microsoft.com/office/drawing/2014/main" id="{61CD8FB7-10AE-F844-BA3D-007E853A0DD2}"/>
              </a:ext>
            </a:extLst>
          </p:cNvPr>
          <p:cNvSpPr/>
          <p:nvPr/>
        </p:nvSpPr>
        <p:spPr>
          <a:xfrm>
            <a:off x="5597072" y="1563906"/>
            <a:ext cx="183345" cy="1787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019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1C2A6-6DD3-274B-94C5-78BF5B0F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85A8B-2DF8-074D-BC65-531D7991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With Chirality: </a:t>
            </a:r>
            <a:r>
              <a:rPr lang="en-US" b="1" dirty="0">
                <a:hlinkClick r:id="rId2"/>
              </a:rPr>
              <a:t>animation/range2-7-robots.html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Without Chirality: </a:t>
            </a:r>
            <a:r>
              <a:rPr lang="en-US" b="1" dirty="0">
                <a:hlinkClick r:id="rId3"/>
              </a:rPr>
              <a:t>animation/range2-8-robots-without-chirality.html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Visibility Range 2 </a:t>
            </a:r>
          </a:p>
          <a:p>
            <a:pPr lvl="1"/>
            <a:r>
              <a:rPr lang="en-US" dirty="0"/>
              <a:t>Additional issue:  </a:t>
            </a:r>
            <a:r>
              <a:rPr lang="en-US" dirty="0">
                <a:solidFill>
                  <a:srgbClr val="FF0000"/>
                </a:solidFill>
              </a:rPr>
              <a:t>opacity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B1505-EF72-FE41-8D3B-D120CB85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DDD84F-34B5-B444-96B3-FC80ACC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DC160-8D3D-E64C-BD62-73ABBF39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6CE0D88-CC6C-D042-9CB8-BF5AF00F5518}"/>
              </a:ext>
            </a:extLst>
          </p:cNvPr>
          <p:cNvSpPr/>
          <p:nvPr/>
        </p:nvSpPr>
        <p:spPr>
          <a:xfrm>
            <a:off x="6396263" y="3498053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A1005F1-BFF9-124B-BF3A-B7C64CC3C26D}"/>
              </a:ext>
            </a:extLst>
          </p:cNvPr>
          <p:cNvSpPr/>
          <p:nvPr/>
        </p:nvSpPr>
        <p:spPr>
          <a:xfrm>
            <a:off x="5824480" y="3991203"/>
            <a:ext cx="183345" cy="17870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F3EDA4-C4F1-ED43-B0DA-662B87C0F1E9}"/>
              </a:ext>
            </a:extLst>
          </p:cNvPr>
          <p:cNvSpPr/>
          <p:nvPr/>
        </p:nvSpPr>
        <p:spPr>
          <a:xfrm>
            <a:off x="6393910" y="3990638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2A0382-0E12-0842-B335-3791FB88DC45}"/>
              </a:ext>
            </a:extLst>
          </p:cNvPr>
          <p:cNvSpPr/>
          <p:nvPr/>
        </p:nvSpPr>
        <p:spPr>
          <a:xfrm>
            <a:off x="6974388" y="3987597"/>
            <a:ext cx="183345" cy="17870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2CB1682-7E41-EF47-BD79-A673125832E6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577254" y="4076949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4FEB02A-2B92-774C-BAE3-954CB522774E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6007825" y="4079991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F2B698A-0196-4047-873D-BCC2B3BBC7BA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6485582" y="3676758"/>
            <a:ext cx="2352" cy="313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76CD9D25-E67E-3449-B5F4-EFACC1EC66F9}"/>
              </a:ext>
            </a:extLst>
          </p:cNvPr>
          <p:cNvSpPr/>
          <p:nvPr/>
        </p:nvSpPr>
        <p:spPr>
          <a:xfrm>
            <a:off x="5818599" y="4490551"/>
            <a:ext cx="183345" cy="17870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DAD6889-446E-F846-8C03-7F53465D7B73}"/>
              </a:ext>
            </a:extLst>
          </p:cNvPr>
          <p:cNvSpPr/>
          <p:nvPr/>
        </p:nvSpPr>
        <p:spPr>
          <a:xfrm>
            <a:off x="6968505" y="4486946"/>
            <a:ext cx="183345" cy="178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52A0466-51B4-E94D-8F39-0F61EFDD539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571372" y="4576297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BB87219-BAF9-6C46-8B3F-AFE56C869C85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6001943" y="4579339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05A320FB-E15C-8B43-AD84-974019E5698E}"/>
              </a:ext>
            </a:extLst>
          </p:cNvPr>
          <p:cNvSpPr/>
          <p:nvPr/>
        </p:nvSpPr>
        <p:spPr>
          <a:xfrm>
            <a:off x="7565034" y="4489987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CDF12B2-DC4C-8C4B-8A3D-B6AB698D718F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7151851" y="4576297"/>
            <a:ext cx="41318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04C4985B-5669-5D47-9A61-199C9451AB9E}"/>
              </a:ext>
            </a:extLst>
          </p:cNvPr>
          <p:cNvSpPr/>
          <p:nvPr/>
        </p:nvSpPr>
        <p:spPr>
          <a:xfrm>
            <a:off x="5818597" y="5007764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7747041-C2E3-AC4F-9BE4-5D44056CD1E7}"/>
              </a:ext>
            </a:extLst>
          </p:cNvPr>
          <p:cNvSpPr/>
          <p:nvPr/>
        </p:nvSpPr>
        <p:spPr>
          <a:xfrm>
            <a:off x="6388028" y="5007200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71354BC-929D-524C-A76F-2107886F5890}"/>
              </a:ext>
            </a:extLst>
          </p:cNvPr>
          <p:cNvSpPr/>
          <p:nvPr/>
        </p:nvSpPr>
        <p:spPr>
          <a:xfrm>
            <a:off x="6968504" y="5004159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00D4FE0-208C-544B-9327-3F5CFE7A8986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 flipV="1">
            <a:off x="6571371" y="5093511"/>
            <a:ext cx="397134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9E79368-34FD-A740-95DD-BAC7F50FB9E4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 flipV="1">
            <a:off x="6001942" y="5096553"/>
            <a:ext cx="386085" cy="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1BAB4EC-6D8A-C944-9251-7C0C04D318E7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6479701" y="4169342"/>
            <a:ext cx="5881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4AB7FEE-8CED-B145-9371-89676B0BEC69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7060178" y="4665650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275B46B-5F97-A64D-95BF-BDD8E149754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6479700" y="4668691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2764693-A9BA-9C4C-87F1-BBAB56DC0B58}"/>
              </a:ext>
            </a:extLst>
          </p:cNvPr>
          <p:cNvCxnSpPr>
            <a:cxnSpLocks/>
            <a:stCxn id="15" idx="4"/>
            <a:endCxn id="21" idx="0"/>
          </p:cNvCxnSpPr>
          <p:nvPr/>
        </p:nvCxnSpPr>
        <p:spPr>
          <a:xfrm flipH="1">
            <a:off x="5910270" y="4669256"/>
            <a:ext cx="1" cy="33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BCB75804-EE57-F14C-A2A2-60EE9A7824E7}"/>
              </a:ext>
            </a:extLst>
          </p:cNvPr>
          <p:cNvSpPr/>
          <p:nvPr/>
        </p:nvSpPr>
        <p:spPr>
          <a:xfrm>
            <a:off x="6384088" y="5530916"/>
            <a:ext cx="183345" cy="1787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D44AAB0-3984-DD46-AF52-2F07848CD3D9}"/>
              </a:ext>
            </a:extLst>
          </p:cNvPr>
          <p:cNvCxnSpPr>
            <a:cxnSpLocks/>
            <a:stCxn id="22" idx="4"/>
            <a:endCxn id="30" idx="0"/>
          </p:cNvCxnSpPr>
          <p:nvPr/>
        </p:nvCxnSpPr>
        <p:spPr>
          <a:xfrm flipH="1">
            <a:off x="6475761" y="5185904"/>
            <a:ext cx="3939" cy="34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id="{B26EA2E6-918B-7341-90AD-11F046A3789D}"/>
              </a:ext>
            </a:extLst>
          </p:cNvPr>
          <p:cNvSpPr/>
          <p:nvPr/>
        </p:nvSpPr>
        <p:spPr>
          <a:xfrm>
            <a:off x="6403249" y="4513789"/>
            <a:ext cx="183345" cy="17870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48E86BCA-7C99-F548-9AE8-3E4D91149C90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450283" y="4579904"/>
            <a:ext cx="368316" cy="3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DDFCD324-FA58-BC4E-B894-59D2ABCFBF62}"/>
              </a:ext>
            </a:extLst>
          </p:cNvPr>
          <p:cNvCxnSpPr>
            <a:cxnSpLocks/>
            <a:stCxn id="15" idx="0"/>
            <a:endCxn id="8" idx="4"/>
          </p:cNvCxnSpPr>
          <p:nvPr/>
        </p:nvCxnSpPr>
        <p:spPr>
          <a:xfrm flipV="1">
            <a:off x="5910272" y="4169908"/>
            <a:ext cx="5881" cy="320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4C5378B4-D362-F54F-8172-991CD46973A1}"/>
              </a:ext>
            </a:extLst>
          </p:cNvPr>
          <p:cNvCxnSpPr>
            <a:cxnSpLocks/>
            <a:stCxn id="16" idx="0"/>
            <a:endCxn id="10" idx="4"/>
          </p:cNvCxnSpPr>
          <p:nvPr/>
        </p:nvCxnSpPr>
        <p:spPr>
          <a:xfrm flipV="1">
            <a:off x="7060178" y="4166302"/>
            <a:ext cx="5883" cy="32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nterdiction 68">
            <a:extLst>
              <a:ext uri="{FF2B5EF4-FFF2-40B4-BE49-F238E27FC236}">
                <a16:creationId xmlns:a16="http://schemas.microsoft.com/office/drawing/2014/main" id="{EA117D7F-11BA-2E4E-AA76-952C54C030E3}"/>
              </a:ext>
            </a:extLst>
          </p:cNvPr>
          <p:cNvSpPr/>
          <p:nvPr/>
        </p:nvSpPr>
        <p:spPr>
          <a:xfrm>
            <a:off x="5128117" y="4429115"/>
            <a:ext cx="328612" cy="348052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219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DA091-4F89-364A-9176-47A0A7AD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B5634-C1E3-2847-99C4-2581D9BA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Optimality?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B079D-9707-3044-850A-E7144747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4EB73-39EF-1D4E-9342-BAC72F02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14BB2-A9E8-AF46-91E6-1C752A94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45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3BA17827-5268-4141-9E6C-E9CEB364A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245235"/>
              </p:ext>
            </p:extLst>
          </p:nvPr>
        </p:nvGraphicFramePr>
        <p:xfrm>
          <a:off x="260682" y="2540160"/>
          <a:ext cx="11662614" cy="197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69">
                  <a:extLst>
                    <a:ext uri="{9D8B030D-6E8A-4147-A177-3AD203B41FA5}">
                      <a16:colId xmlns:a16="http://schemas.microsoft.com/office/drawing/2014/main" val="1182349669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8828784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353461225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953780080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1569697266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856148707"/>
                    </a:ext>
                  </a:extLst>
                </a:gridCol>
              </a:tblGrid>
              <a:tr h="35729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Chirality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85258"/>
                  </a:ext>
                </a:extLst>
              </a:tr>
              <a:tr h="3572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robots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Visibility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colors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011409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(opt)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  <a:p>
                      <a:pPr algn="ctr"/>
                      <a:r>
                        <a:rPr lang="en-US" sz="1400" dirty="0"/>
                        <a:t>(oblivious impossible)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43292"/>
                  </a:ext>
                </a:extLst>
              </a:tr>
              <a:tr h="6672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(opt, oblivious)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53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D2B29-C128-9446-ACF7-FBDB0FF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96160-9D5E-6C4B-9925-A7DF442D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Asynchronous model</a:t>
            </a:r>
          </a:p>
          <a:p>
            <a:pPr lvl="1"/>
            <a:r>
              <a:rPr lang="en-US" dirty="0"/>
              <a:t>(efficient)</a:t>
            </a:r>
            <a:r>
              <a:rPr lang="en-US" dirty="0">
                <a:solidFill>
                  <a:srgbClr val="FF0000"/>
                </a:solidFill>
              </a:rPr>
              <a:t> Emulator</a:t>
            </a:r>
            <a:r>
              <a:rPr lang="en-US" dirty="0"/>
              <a:t> Synchronous → Asynchronous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Optimality</a:t>
            </a:r>
            <a:r>
              <a:rPr lang="en-US" dirty="0"/>
              <a:t> (dedicated solutions?)</a:t>
            </a:r>
          </a:p>
          <a:p>
            <a:r>
              <a:rPr lang="en-US" b="1" dirty="0"/>
              <a:t>Fault Tolerance</a:t>
            </a:r>
          </a:p>
          <a:p>
            <a:r>
              <a:rPr lang="en-US" b="1" dirty="0"/>
              <a:t>Obstacles</a:t>
            </a:r>
          </a:p>
          <a:p>
            <a:r>
              <a:rPr lang="en-US" b="1" dirty="0"/>
              <a:t>Scalability</a:t>
            </a:r>
          </a:p>
          <a:p>
            <a:pPr lvl="1"/>
            <a:r>
              <a:rPr lang="en-US" dirty="0"/>
              <a:t>Number of robots</a:t>
            </a:r>
          </a:p>
          <a:p>
            <a:pPr lvl="1"/>
            <a:r>
              <a:rPr lang="en-US" dirty="0"/>
              <a:t>Initial positions</a:t>
            </a:r>
          </a:p>
          <a:p>
            <a:pPr lvl="1"/>
            <a:r>
              <a:rPr lang="en-US" dirty="0"/>
              <a:t>Initial colors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86902D-EEE8-4646-96FD-76297193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8B6CB-3F91-984F-8D9D-BAD9046A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A7BBB-54CF-0B4E-B8DE-A479F5E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2914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A9FA3-D431-1145-9448-7C22577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A7BB3-DCB5-B54E-B394-CAB4DD26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Finite Grids</a:t>
            </a:r>
          </a:p>
          <a:p>
            <a:pPr lvl="1"/>
            <a:r>
              <a:rPr lang="en-US" b="1" dirty="0"/>
              <a:t>Two versions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Terminating</a:t>
            </a:r>
            <a:r>
              <a:rPr lang="en-US" dirty="0"/>
              <a:t>: stop after task completion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Perpetual</a:t>
            </a:r>
            <a:r>
              <a:rPr lang="en-US" dirty="0"/>
              <a:t>: each node is visited infinitely often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With Chirality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ICDCN 2021 </a:t>
            </a:r>
            <a:r>
              <a:rPr lang="en-US" dirty="0"/>
              <a:t>(Yesterday, Session 3): sync/async, perpetual/terminating </a:t>
            </a:r>
          </a:p>
          <a:p>
            <a:pPr lvl="2"/>
            <a:r>
              <a:rPr lang="en-US" dirty="0"/>
              <a:t>Widely different approaches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Without Chirality</a:t>
            </a:r>
          </a:p>
          <a:p>
            <a:pPr lvl="2"/>
            <a:r>
              <a:rPr lang="en-US" dirty="0"/>
              <a:t>Ongoing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279A8D-A51A-ED4B-AEC4-C80D86D6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874A4-1AD9-5047-A032-5EEDA4F8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353DF-3E4A-024B-8BBA-C0758573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4029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A7496-B8BF-024F-BB03-6CC8F92D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Thank you!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B692E-9A82-594D-9620-798C3D98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321D9-1F52-C44A-8434-4F25A6A6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EBA1B-BF6B-6B45-950E-2940DC0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48</a:t>
            </a:r>
          </a:p>
        </p:txBody>
      </p:sp>
      <p:pic>
        <p:nvPicPr>
          <p:cNvPr id="7" name="Picture 2" descr="Poser les bonnes questions pourrait vous permettre d'être plus heureux -  OSERChanger.com">
            <a:extLst>
              <a:ext uri="{FF2B5EF4-FFF2-40B4-BE49-F238E27FC236}">
                <a16:creationId xmlns:a16="http://schemas.microsoft.com/office/drawing/2014/main" id="{13CA0C87-ABD7-4440-ACB0-B1B7C66F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70" y="1495296"/>
            <a:ext cx="3551488" cy="34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6FB2766-65D5-A94E-87C2-1A1AAF93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01" y="685365"/>
            <a:ext cx="25109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7D848A"/>
                </a:solidFill>
                <a:effectLst/>
                <a:latin typeface="Open Sans"/>
                <a:hlinkClick r:id="rId4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C20583-ED18-B54E-9056-A4009447035F}"/>
              </a:ext>
            </a:extLst>
          </p:cNvPr>
          <p:cNvSpPr txBox="1"/>
          <p:nvPr/>
        </p:nvSpPr>
        <p:spPr>
          <a:xfrm>
            <a:off x="295693" y="1203822"/>
            <a:ext cx="8595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dirty="0" err="1">
                <a:latin typeface="Open Sans"/>
              </a:rPr>
              <a:t>With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Chirality</a:t>
            </a:r>
            <a:r>
              <a:rPr lang="fr-FR" altLang="fr-FR" b="1" dirty="0">
                <a:latin typeface="Open San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b="1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Open Sans"/>
              </a:rPr>
              <a:t>Quentin Bramas, Stéphane Devismes, and Pascal </a:t>
            </a:r>
            <a:r>
              <a:rPr lang="fr-FR" altLang="fr-FR" dirty="0" err="1">
                <a:latin typeface="Open Sans"/>
              </a:rPr>
              <a:t>Lafourcade</a:t>
            </a:r>
            <a:r>
              <a:rPr lang="fr-FR" altLang="fr-FR" dirty="0">
                <a:latin typeface="Open Sans"/>
              </a:rPr>
              <a:t>. </a:t>
            </a:r>
            <a:r>
              <a:rPr lang="fr-FR" altLang="fr-FR" b="1" dirty="0" err="1">
                <a:latin typeface="Open Sans"/>
              </a:rPr>
              <a:t>Infinite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Grid</a:t>
            </a:r>
            <a:r>
              <a:rPr lang="fr-FR" altLang="fr-FR" b="1" dirty="0">
                <a:latin typeface="Open Sans"/>
              </a:rPr>
              <a:t> Exploration by </a:t>
            </a:r>
            <a:r>
              <a:rPr lang="fr-FR" altLang="fr-FR" b="1" dirty="0" err="1">
                <a:latin typeface="Open Sans"/>
              </a:rPr>
              <a:t>Disoriented</a:t>
            </a:r>
            <a:r>
              <a:rPr lang="fr-FR" altLang="fr-FR" b="1" dirty="0">
                <a:latin typeface="Open Sans"/>
              </a:rPr>
              <a:t> Robots.</a:t>
            </a:r>
            <a:r>
              <a:rPr lang="fr-FR" altLang="fr-FR" dirty="0">
                <a:latin typeface="Open Sans"/>
              </a:rPr>
              <a:t> </a:t>
            </a:r>
            <a:r>
              <a:rPr lang="fr-FR" altLang="fr-FR" i="1" dirty="0">
                <a:latin typeface="Open Sans"/>
              </a:rPr>
              <a:t>NETYS 2020</a:t>
            </a:r>
            <a:r>
              <a:rPr lang="fr-FR" altLang="fr-FR" dirty="0">
                <a:latin typeface="Open Sans"/>
              </a:rPr>
              <a:t> (Best Paper </a:t>
            </a:r>
            <a:r>
              <a:rPr lang="fr-FR" altLang="fr-FR" dirty="0" err="1">
                <a:latin typeface="Open Sans"/>
              </a:rPr>
              <a:t>Award</a:t>
            </a:r>
            <a:r>
              <a:rPr lang="fr-FR" altLang="fr-FR" dirty="0">
                <a:latin typeface="Open Sans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FF0000"/>
                </a:solidFill>
                <a:latin typeface="Open Sans"/>
              </a:rPr>
              <a:t>Animations:</a:t>
            </a:r>
            <a:r>
              <a:rPr lang="fr-FR" altLang="fr-FR" dirty="0">
                <a:latin typeface="Open Sans"/>
              </a:rPr>
              <a:t> </a:t>
            </a:r>
            <a:r>
              <a:rPr lang="fr-FR" dirty="0">
                <a:hlinkClick r:id="rId5"/>
              </a:rPr>
              <a:t>https://doi.org/10.5281/zenodo.2625730</a:t>
            </a:r>
            <a:endParaRPr lang="fr-FR" altLang="fr-FR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i="1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dirty="0" err="1">
                <a:latin typeface="Open Sans"/>
              </a:rPr>
              <a:t>Without</a:t>
            </a:r>
            <a:r>
              <a:rPr lang="fr-FR" altLang="fr-FR" b="1" dirty="0">
                <a:latin typeface="Open Sans"/>
              </a:rPr>
              <a:t> C</a:t>
            </a:r>
            <a:r>
              <a:rPr lang="fr-FR" altLang="fr-FR" b="1">
                <a:latin typeface="Open Sans"/>
              </a:rPr>
              <a:t>hirality</a:t>
            </a:r>
            <a:r>
              <a:rPr lang="fr-FR" altLang="fr-FR" b="1" dirty="0">
                <a:latin typeface="Open San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hlinkClick r:id="rId5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Open Sans"/>
              </a:rPr>
              <a:t>Quentin Bramas, Stéphane Devismes, and Pascal </a:t>
            </a:r>
            <a:r>
              <a:rPr lang="fr-FR" altLang="fr-FR" dirty="0" err="1">
                <a:latin typeface="Open Sans"/>
              </a:rPr>
              <a:t>Lafourcade</a:t>
            </a:r>
            <a:r>
              <a:rPr lang="fr-FR" altLang="fr-FR" dirty="0">
                <a:latin typeface="Open Sans"/>
              </a:rPr>
              <a:t>. </a:t>
            </a:r>
            <a:r>
              <a:rPr lang="fr-FR" altLang="fr-FR" b="1" dirty="0" err="1">
                <a:latin typeface="Open Sans"/>
              </a:rPr>
              <a:t>Finding</a:t>
            </a:r>
            <a:r>
              <a:rPr lang="fr-FR" altLang="fr-FR" b="1" dirty="0">
                <a:latin typeface="Open Sans"/>
              </a:rPr>
              <a:t> Water on </a:t>
            </a:r>
            <a:r>
              <a:rPr lang="fr-FR" altLang="fr-FR" b="1" dirty="0" err="1">
                <a:latin typeface="Open Sans"/>
              </a:rPr>
              <a:t>Poleless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Using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Melomaniac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Myopic</a:t>
            </a:r>
            <a:r>
              <a:rPr lang="fr-FR" altLang="fr-FR" b="1" dirty="0">
                <a:latin typeface="Open Sans"/>
              </a:rPr>
              <a:t> </a:t>
            </a:r>
            <a:r>
              <a:rPr lang="fr-FR" altLang="fr-FR" b="1" dirty="0" err="1">
                <a:latin typeface="Open Sans"/>
              </a:rPr>
              <a:t>Chameleon</a:t>
            </a:r>
            <a:r>
              <a:rPr lang="fr-FR" altLang="fr-FR" b="1" dirty="0">
                <a:latin typeface="Open Sans"/>
              </a:rPr>
              <a:t> Robots. </a:t>
            </a:r>
            <a:r>
              <a:rPr lang="fr-FR" altLang="fr-FR" i="1" dirty="0">
                <a:latin typeface="Open Sans"/>
              </a:rPr>
              <a:t>FUN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b="1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FF0000"/>
                </a:solidFill>
                <a:latin typeface="Open Sans"/>
              </a:rPr>
              <a:t>Animations:</a:t>
            </a:r>
            <a:r>
              <a:rPr lang="fr-FR" altLang="fr-FR" i="1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fr-FR" dirty="0">
                <a:hlinkClick r:id="rId6"/>
              </a:rPr>
              <a:t>https://doi.org/10.5281/zenodo.3606387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i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1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lights </a:t>
            </a:r>
            <a:r>
              <a:rPr lang="en-US" sz="2400" dirty="0">
                <a:solidFill>
                  <a:srgbClr val="00B050"/>
                </a:solidFill>
              </a:rPr>
              <a:t>[Peleg, </a:t>
            </a:r>
            <a:r>
              <a:rPr lang="en-US" sz="2400" i="1" dirty="0">
                <a:solidFill>
                  <a:srgbClr val="00B050"/>
                </a:solidFill>
              </a:rPr>
              <a:t>IWDC</a:t>
            </a:r>
            <a:r>
              <a:rPr lang="en-US" sz="2400" dirty="0">
                <a:solidFill>
                  <a:srgbClr val="00B050"/>
                </a:solidFill>
              </a:rPr>
              <a:t>, 2005]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chemin vertical 6">
            <a:extLst>
              <a:ext uri="{FF2B5EF4-FFF2-40B4-BE49-F238E27FC236}">
                <a16:creationId xmlns:a16="http://schemas.microsoft.com/office/drawing/2014/main" id="{F14A5CBC-2C30-1741-95BD-66499FECE72A}"/>
              </a:ext>
            </a:extLst>
          </p:cNvPr>
          <p:cNvSpPr/>
          <p:nvPr/>
        </p:nvSpPr>
        <p:spPr>
          <a:xfrm>
            <a:off x="8189491" y="5287804"/>
            <a:ext cx="3438814" cy="9858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Each robot has a light with a constant number colors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(one color = oblivious)</a:t>
            </a:r>
          </a:p>
        </p:txBody>
      </p:sp>
    </p:spTree>
    <p:extLst>
      <p:ext uri="{BB962C8B-B14F-4D97-AF65-F5344CB8AC3E}">
        <p14:creationId xmlns:p14="http://schemas.microsoft.com/office/powerpoint/2010/main" val="313456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72C91AE6-081B-3940-8E96-7397484017D3}"/>
              </a:ext>
            </a:extLst>
          </p:cNvPr>
          <p:cNvSpPr/>
          <p:nvPr/>
        </p:nvSpPr>
        <p:spPr>
          <a:xfrm>
            <a:off x="5631920" y="3196831"/>
            <a:ext cx="2638159" cy="256300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visibility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C4EF1-B06D-DD4C-978E-BEB86A84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01/08/21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WDALFR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3CD4C-29B9-9B4F-950B-3E990E97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28552B3-7F9F-B74F-9964-3546B9AD4D9B}"/>
              </a:ext>
            </a:extLst>
          </p:cNvPr>
          <p:cNvSpPr/>
          <p:nvPr/>
        </p:nvSpPr>
        <p:spPr>
          <a:xfrm>
            <a:off x="2374749" y="538836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F996831-55F4-794B-AC10-0B3A64C0AC95}"/>
              </a:ext>
            </a:extLst>
          </p:cNvPr>
          <p:cNvSpPr/>
          <p:nvPr/>
        </p:nvSpPr>
        <p:spPr>
          <a:xfrm>
            <a:off x="3482610" y="53895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7F0D8B5-7107-444C-ABF1-095A21015228}"/>
              </a:ext>
            </a:extLst>
          </p:cNvPr>
          <p:cNvSpPr/>
          <p:nvPr/>
        </p:nvSpPr>
        <p:spPr>
          <a:xfrm>
            <a:off x="4593239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D08A3-62A8-604E-9F62-0F486FD9DF76}"/>
              </a:ext>
            </a:extLst>
          </p:cNvPr>
          <p:cNvSpPr/>
          <p:nvPr/>
        </p:nvSpPr>
        <p:spPr>
          <a:xfrm>
            <a:off x="5631920" y="538877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FEB0667-6AC9-AD46-8471-34F4B32579AF}"/>
              </a:ext>
            </a:extLst>
          </p:cNvPr>
          <p:cNvSpPr/>
          <p:nvPr/>
        </p:nvSpPr>
        <p:spPr>
          <a:xfrm>
            <a:off x="7903368" y="538037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11A1B2C-843B-6D4B-BF2A-F94D172F821D}"/>
              </a:ext>
            </a:extLst>
          </p:cNvPr>
          <p:cNvSpPr/>
          <p:nvPr/>
        </p:nvSpPr>
        <p:spPr>
          <a:xfrm>
            <a:off x="9079478" y="53740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D8D7537-6C44-044D-B98C-B4C5BECF6301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2746224" y="557410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A331686-CC52-054F-9091-6B23C3189B16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8274843" y="555979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52219131-0DA9-444B-88C6-AEDCDCF78F21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 flipV="1">
            <a:off x="7121118" y="556611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93CEE686-E060-9D4F-BE3B-9093C3F6CD0C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6003395" y="556728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D023C0D-2B29-9D49-8AD5-D96D3828E797}"/>
              </a:ext>
            </a:extLst>
          </p:cNvPr>
          <p:cNvCxnSpPr>
            <a:cxnSpLocks/>
            <a:stCxn id="93" idx="6"/>
            <a:endCxn id="94" idx="2"/>
          </p:cNvCxnSpPr>
          <p:nvPr/>
        </p:nvCxnSpPr>
        <p:spPr>
          <a:xfrm>
            <a:off x="4964714" y="557451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6D04993-6981-1345-A214-4B3702414108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 flipV="1">
            <a:off x="3854085" y="557451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115A02F-1F3C-084B-A7BB-B3246E46B7CD}"/>
              </a:ext>
            </a:extLst>
          </p:cNvPr>
          <p:cNvCxnSpPr>
            <a:cxnSpLocks/>
          </p:cNvCxnSpPr>
          <p:nvPr/>
        </p:nvCxnSpPr>
        <p:spPr>
          <a:xfrm flipH="1">
            <a:off x="9269981" y="573030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619EF9A-9B3B-DE4F-997B-328120EFCC0A}"/>
              </a:ext>
            </a:extLst>
          </p:cNvPr>
          <p:cNvCxnSpPr>
            <a:cxnSpLocks/>
          </p:cNvCxnSpPr>
          <p:nvPr/>
        </p:nvCxnSpPr>
        <p:spPr>
          <a:xfrm flipH="1">
            <a:off x="8079584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98122C64-C0FF-7E44-8724-43926DF7C331}"/>
              </a:ext>
            </a:extLst>
          </p:cNvPr>
          <p:cNvCxnSpPr>
            <a:cxnSpLocks/>
          </p:cNvCxnSpPr>
          <p:nvPr/>
        </p:nvCxnSpPr>
        <p:spPr>
          <a:xfrm flipH="1">
            <a:off x="6931825" y="5751849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D65E7DC-C9FB-F643-91A4-F1C080198B47}"/>
              </a:ext>
            </a:extLst>
          </p:cNvPr>
          <p:cNvCxnSpPr>
            <a:cxnSpLocks/>
          </p:cNvCxnSpPr>
          <p:nvPr/>
        </p:nvCxnSpPr>
        <p:spPr>
          <a:xfrm flipH="1">
            <a:off x="5812893" y="5760052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22FA0FFC-EAA3-3F4C-A377-4FBB1AA51EC5}"/>
              </a:ext>
            </a:extLst>
          </p:cNvPr>
          <p:cNvCxnSpPr>
            <a:cxnSpLocks/>
          </p:cNvCxnSpPr>
          <p:nvPr/>
        </p:nvCxnSpPr>
        <p:spPr>
          <a:xfrm flipH="1">
            <a:off x="4764883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0FDFE11-674A-1546-A96F-AF710105F404}"/>
              </a:ext>
            </a:extLst>
          </p:cNvPr>
          <p:cNvCxnSpPr>
            <a:cxnSpLocks/>
          </p:cNvCxnSpPr>
          <p:nvPr/>
        </p:nvCxnSpPr>
        <p:spPr>
          <a:xfrm flipH="1">
            <a:off x="3674229" y="5761208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33896988-50DB-5245-B82E-D8FCC160F650}"/>
              </a:ext>
            </a:extLst>
          </p:cNvPr>
          <p:cNvCxnSpPr>
            <a:cxnSpLocks/>
          </p:cNvCxnSpPr>
          <p:nvPr/>
        </p:nvCxnSpPr>
        <p:spPr>
          <a:xfrm flipH="1">
            <a:off x="2555091" y="574012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BF637CE-AC73-0147-AC99-1689F263D77F}"/>
              </a:ext>
            </a:extLst>
          </p:cNvPr>
          <p:cNvCxnSpPr>
            <a:cxnSpLocks/>
          </p:cNvCxnSpPr>
          <p:nvPr/>
        </p:nvCxnSpPr>
        <p:spPr>
          <a:xfrm flipH="1">
            <a:off x="9289033" y="1197033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8C44A6B6-5077-3040-A480-72759FAC5EDC}"/>
              </a:ext>
            </a:extLst>
          </p:cNvPr>
          <p:cNvCxnSpPr>
            <a:cxnSpLocks/>
          </p:cNvCxnSpPr>
          <p:nvPr/>
        </p:nvCxnSpPr>
        <p:spPr>
          <a:xfrm flipH="1">
            <a:off x="8098636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B5728F9F-9E80-3F47-A6C3-ADF4B98F3BB1}"/>
              </a:ext>
            </a:extLst>
          </p:cNvPr>
          <p:cNvCxnSpPr>
            <a:cxnSpLocks/>
          </p:cNvCxnSpPr>
          <p:nvPr/>
        </p:nvCxnSpPr>
        <p:spPr>
          <a:xfrm flipH="1">
            <a:off x="6950877" y="1218581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D4C21AE-8B22-AB49-BBBF-6ABD370394DE}"/>
              </a:ext>
            </a:extLst>
          </p:cNvPr>
          <p:cNvCxnSpPr>
            <a:cxnSpLocks/>
          </p:cNvCxnSpPr>
          <p:nvPr/>
        </p:nvCxnSpPr>
        <p:spPr>
          <a:xfrm flipH="1">
            <a:off x="5831945" y="1226784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68AF2404-FD68-204F-9619-0CA62ECD0A49}"/>
              </a:ext>
            </a:extLst>
          </p:cNvPr>
          <p:cNvCxnSpPr>
            <a:cxnSpLocks/>
          </p:cNvCxnSpPr>
          <p:nvPr/>
        </p:nvCxnSpPr>
        <p:spPr>
          <a:xfrm flipH="1">
            <a:off x="4783935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0E8530F1-F74F-4646-8D0B-DF45485AC4C5}"/>
              </a:ext>
            </a:extLst>
          </p:cNvPr>
          <p:cNvCxnSpPr>
            <a:cxnSpLocks/>
          </p:cNvCxnSpPr>
          <p:nvPr/>
        </p:nvCxnSpPr>
        <p:spPr>
          <a:xfrm flipH="1">
            <a:off x="3693281" y="1227940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8B7431D-7DD2-DF43-83D7-E49BF5FE0B18}"/>
              </a:ext>
            </a:extLst>
          </p:cNvPr>
          <p:cNvCxnSpPr>
            <a:cxnSpLocks/>
          </p:cNvCxnSpPr>
          <p:nvPr/>
        </p:nvCxnSpPr>
        <p:spPr>
          <a:xfrm flipH="1">
            <a:off x="2574143" y="1206855"/>
            <a:ext cx="4764" cy="8239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500EC4-7179-6044-B21C-D61B41D7CD4B}"/>
              </a:ext>
            </a:extLst>
          </p:cNvPr>
          <p:cNvCxnSpPr/>
          <p:nvPr/>
        </p:nvCxnSpPr>
        <p:spPr>
          <a:xfrm>
            <a:off x="1642291" y="2229614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13387566-F1C8-4749-96FE-271988366E04}"/>
              </a:ext>
            </a:extLst>
          </p:cNvPr>
          <p:cNvCxnSpPr/>
          <p:nvPr/>
        </p:nvCxnSpPr>
        <p:spPr>
          <a:xfrm>
            <a:off x="1638031" y="3409721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54CF6FA-81CD-804D-90A1-6E40BF7C9250}"/>
              </a:ext>
            </a:extLst>
          </p:cNvPr>
          <p:cNvCxnSpPr/>
          <p:nvPr/>
        </p:nvCxnSpPr>
        <p:spPr>
          <a:xfrm>
            <a:off x="1647893" y="4547318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87EF6C0-F0E6-0C4B-B174-14A09A77AA9C}"/>
              </a:ext>
            </a:extLst>
          </p:cNvPr>
          <p:cNvCxnSpPr/>
          <p:nvPr/>
        </p:nvCxnSpPr>
        <p:spPr>
          <a:xfrm>
            <a:off x="1647893" y="5572897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812BB-4DD6-4844-81B2-F77384F88D47}"/>
              </a:ext>
            </a:extLst>
          </p:cNvPr>
          <p:cNvCxnSpPr/>
          <p:nvPr/>
        </p:nvCxnSpPr>
        <p:spPr>
          <a:xfrm>
            <a:off x="9469507" y="2228409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32DD9675-4FE5-634A-BC2D-576212A59C45}"/>
              </a:ext>
            </a:extLst>
          </p:cNvPr>
          <p:cNvCxnSpPr/>
          <p:nvPr/>
        </p:nvCxnSpPr>
        <p:spPr>
          <a:xfrm>
            <a:off x="9465247" y="3408516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D4DB3BBF-FD66-1B40-B525-81E58CD4B8B2}"/>
              </a:ext>
            </a:extLst>
          </p:cNvPr>
          <p:cNvCxnSpPr/>
          <p:nvPr/>
        </p:nvCxnSpPr>
        <p:spPr>
          <a:xfrm>
            <a:off x="9475109" y="4546113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7FEAB53-8FD2-1042-9401-5833F2B09A06}"/>
              </a:ext>
            </a:extLst>
          </p:cNvPr>
          <p:cNvCxnSpPr/>
          <p:nvPr/>
        </p:nvCxnSpPr>
        <p:spPr>
          <a:xfrm>
            <a:off x="9475109" y="5571692"/>
            <a:ext cx="736386" cy="1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Parchemin vertical 101">
                <a:extLst>
                  <a:ext uri="{FF2B5EF4-FFF2-40B4-BE49-F238E27FC236}">
                    <a16:creationId xmlns:a16="http://schemas.microsoft.com/office/drawing/2014/main" id="{5F4C14BB-55E1-F541-BC3F-B7BA5A2490F7}"/>
                  </a:ext>
                </a:extLst>
              </p:cNvPr>
              <p:cNvSpPr/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 finite visibility range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</a:t>
                </a:r>
                <a:r>
                  <a:rPr lang="en-US" b="1" dirty="0">
                    <a:solidFill>
                      <a:schemeClr val="tx1"/>
                    </a:solidFill>
                  </a:rPr>
                  <a:t>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102" name="Parchemin vertical 101">
                <a:extLst>
                  <a:ext uri="{FF2B5EF4-FFF2-40B4-BE49-F238E27FC236}">
                    <a16:creationId xmlns:a16="http://schemas.microsoft.com/office/drawing/2014/main" id="{5F4C14BB-55E1-F541-BC3F-B7BA5A24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90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1794</Words>
  <Application>Microsoft Macintosh PowerPoint</Application>
  <PresentationFormat>Grand écran</PresentationFormat>
  <Paragraphs>817</Paragraphs>
  <Slides>78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Open Sans</vt:lpstr>
      <vt:lpstr>Thème Office</vt:lpstr>
      <vt:lpstr>Exploring an Infinite Space using a few Weak Robots</vt:lpstr>
      <vt:lpstr>Joint Work</vt:lpstr>
      <vt:lpstr>Question(s)</vt:lpstr>
      <vt:lpstr>A finite number of robots in an infinite space</vt:lpstr>
      <vt:lpstr>Exploring an infinite space</vt:lpstr>
      <vt:lpstr>Exploring a discrete infinite space: an anonymous grid</vt:lpstr>
      <vt:lpstr>Exploring a discrete infinite space: an anonymous grid</vt:lpstr>
      <vt:lpstr>Robot skills: lights [Peleg, IWDC, 2005]</vt:lpstr>
      <vt:lpstr>Robot skills: visibility</vt:lpstr>
      <vt:lpstr>Robot skills: visibility</vt:lpstr>
      <vt:lpstr>Robot skills: mobile</vt:lpstr>
      <vt:lpstr>Robot skills: mobile</vt:lpstr>
      <vt:lpstr>Robot skills: mobile</vt:lpstr>
      <vt:lpstr>Robot skills: mobile</vt:lpstr>
      <vt:lpstr>Robot skills: no compass</vt:lpstr>
      <vt:lpstr>Robot skills: may have a common chirality</vt:lpstr>
      <vt:lpstr>Robot skills: may have a common chirality</vt:lpstr>
      <vt:lpstr>Other weaknesses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Rules and Chirality</vt:lpstr>
      <vt:lpstr>Rules and Chirality</vt:lpstr>
      <vt:lpstr>Rules without Chirality</vt:lpstr>
      <vt:lpstr>Rules without Chirality</vt:lpstr>
      <vt:lpstr>Synchrony Refinements</vt:lpstr>
      <vt:lpstr>Synchrony Refinements</vt:lpstr>
      <vt:lpstr>Infinite Grid Exploration Problem</vt:lpstr>
      <vt:lpstr>Overview of the results</vt:lpstr>
      <vt:lpstr>Overview of the results</vt:lpstr>
      <vt:lpstr>Main Principles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Without Chirality</vt:lpstr>
      <vt:lpstr>Oblivious solutions</vt:lpstr>
      <vt:lpstr>Perspectives</vt:lpstr>
      <vt:lpstr>Perspectives</vt:lpstr>
      <vt:lpstr>Perspectives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 Infinite Space using a few Weak Robots</dc:title>
  <dc:creator>Microsoft Office User</dc:creator>
  <cp:lastModifiedBy>Microsoft Office User</cp:lastModifiedBy>
  <cp:revision>109</cp:revision>
  <dcterms:created xsi:type="dcterms:W3CDTF">2021-01-04T09:51:32Z</dcterms:created>
  <dcterms:modified xsi:type="dcterms:W3CDTF">2021-01-08T08:16:40Z</dcterms:modified>
</cp:coreProperties>
</file>